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24384000" cy="13716000"/>
  <p:notesSz cx="6858000" cy="9144000"/>
  <p:embeddedFontLst>
    <p:embeddedFont>
      <p:font typeface="Consolas" panose="020B0609020204030204" pitchFamily="49" charset="0"/>
      <p:regular r:id="rId23"/>
      <p:bold r:id="rId24"/>
      <p:italic r:id="rId25"/>
      <p:boldItalic r:id="rId26"/>
    </p:embeddedFont>
    <p:embeddedFont>
      <p:font typeface="OCRB" panose="020B0609020202020204" pitchFamily="49" charset="77"/>
      <p:regular r:id="rId27"/>
    </p:embeddedFont>
    <p:embeddedFont>
      <p:font typeface="Open Sans" panose="020B0606030504020204" pitchFamily="34" charset="0"/>
      <p:regular r:id="rId28"/>
      <p:bold r:id="rId29"/>
      <p:italic r:id="rId30"/>
      <p:boldItalic r:id="rId31"/>
    </p:embeddedFont>
    <p:embeddedFont>
      <p:font typeface="Open Sans ExtraBold" panose="020B0606030504020204" pitchFamily="34" charset="0"/>
      <p:bold r:id="rId32"/>
      <p:italic r:id="rId33"/>
      <p:boldItalic r:id="rId34"/>
    </p:embeddedFont>
    <p:embeddedFont>
      <p:font typeface="Open Sans Light" panose="020B0306030504020204" pitchFamily="34" charset="0"/>
      <p:regular r:id="rId35"/>
      <p:italic r:id="rId36"/>
    </p:embeddedFont>
    <p:embeddedFont>
      <p:font typeface="Open Sans Semibold" panose="020B0606030504020204" pitchFamily="34" charset="0"/>
      <p:regular r:id="rId37"/>
      <p:bold r:id="rId38"/>
      <p:italic r:id="rId39"/>
      <p:boldItalic r:id="rId40"/>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AF36"/>
    <a:srgbClr val="314F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69" autoAdjust="0"/>
    <p:restoredTop sz="96197"/>
  </p:normalViewPr>
  <p:slideViewPr>
    <p:cSldViewPr snapToGrid="0" snapToObjects="1">
      <p:cViewPr varScale="1">
        <p:scale>
          <a:sx n="56" d="100"/>
          <a:sy n="56" d="100"/>
        </p:scale>
        <p:origin x="496" y="192"/>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0" name="Shape 170"/>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171" name="Shape 17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b="0" i="0">
        <a:latin typeface="Open Sans Light" pitchFamily="2" charset="0"/>
        <a:ea typeface="Open Sans Light" pitchFamily="2" charset="0"/>
        <a:cs typeface="Open Sans Light" pitchFamily="2" charset="0"/>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12"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11" Type="http://schemas.openxmlformats.org/officeDocument/2006/relationships/image" Target="../media/image5.png"/><Relationship Id="rId5" Type="http://schemas.openxmlformats.org/officeDocument/2006/relationships/image" Target="../media/image11.svg"/><Relationship Id="rId10" Type="http://schemas.openxmlformats.org/officeDocument/2006/relationships/image" Target="../media/image4.png"/><Relationship Id="rId4" Type="http://schemas.openxmlformats.org/officeDocument/2006/relationships/image" Target="../media/image10.png"/><Relationship Id="rId9" Type="http://schemas.openxmlformats.org/officeDocument/2006/relationships/image" Target="../media/image15.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9.svg"/><Relationship Id="rId7"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21.sv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type 1">
    <p:spTree>
      <p:nvGrpSpPr>
        <p:cNvPr id="1" name=""/>
        <p:cNvGrpSpPr/>
        <p:nvPr/>
      </p:nvGrpSpPr>
      <p:grpSpPr>
        <a:xfrm>
          <a:off x="0" y="0"/>
          <a:ext cx="0" cy="0"/>
          <a:chOff x="0" y="0"/>
          <a:chExt cx="0" cy="0"/>
        </a:xfrm>
      </p:grpSpPr>
      <p:pic>
        <p:nvPicPr>
          <p:cNvPr id="26" name="BG Slide-01.jpg" descr="BG Slide-01.jpg">
            <a:extLst>
              <a:ext uri="{FF2B5EF4-FFF2-40B4-BE49-F238E27FC236}">
                <a16:creationId xmlns:a16="http://schemas.microsoft.com/office/drawing/2014/main" id="{2AB02847-5A77-D04F-9022-6161AA94A369}"/>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20" name="Rounded Rectangle">
            <a:extLst>
              <a:ext uri="{FF2B5EF4-FFF2-40B4-BE49-F238E27FC236}">
                <a16:creationId xmlns:a16="http://schemas.microsoft.com/office/drawing/2014/main" id="{2610CD5C-942F-BF48-875B-42FFCE146C9A}"/>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b="0" i="0"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3" name="Body Level One…">
            <a:extLst>
              <a:ext uri="{FF2B5EF4-FFF2-40B4-BE49-F238E27FC236}">
                <a16:creationId xmlns:a16="http://schemas.microsoft.com/office/drawing/2014/main" id="{DC9E4D2B-1303-D647-ADF8-BD63A36C3CA0}"/>
              </a:ext>
            </a:extLst>
          </p:cNvPr>
          <p:cNvSpPr txBox="1">
            <a:spLocks noGrp="1"/>
          </p:cNvSpPr>
          <p:nvPr>
            <p:ph type="body" sz="quarter" idx="1" hasCustomPrompt="1"/>
          </p:nvPr>
        </p:nvSpPr>
        <p:spPr>
          <a:xfrm>
            <a:off x="1201342" y="6754848"/>
            <a:ext cx="21971001" cy="1905001"/>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Subtitle</a:t>
            </a:r>
          </a:p>
          <a:p>
            <a:pPr lvl="4"/>
            <a:endParaRPr dirty="0"/>
          </a:p>
        </p:txBody>
      </p:sp>
      <p:sp>
        <p:nvSpPr>
          <p:cNvPr id="24" name="Presentation Title">
            <a:extLst>
              <a:ext uri="{FF2B5EF4-FFF2-40B4-BE49-F238E27FC236}">
                <a16:creationId xmlns:a16="http://schemas.microsoft.com/office/drawing/2014/main" id="{1323A2FB-C06C-AA47-AA40-00FC9E490C61}"/>
              </a:ext>
            </a:extLst>
          </p:cNvPr>
          <p:cNvSpPr txBox="1">
            <a:spLocks noGrp="1"/>
          </p:cNvSpPr>
          <p:nvPr>
            <p:ph type="title" hasCustomPrompt="1"/>
          </p:nvPr>
        </p:nvSpPr>
        <p:spPr>
          <a:xfrm>
            <a:off x="1206496" y="2574991"/>
            <a:ext cx="21971004" cy="3917819"/>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Presentation</a:t>
            </a:r>
            <a:r>
              <a:rPr dirty="0"/>
              <a:t> </a:t>
            </a:r>
            <a:r>
              <a:rPr lang="en-US" dirty="0"/>
              <a:t>Title</a:t>
            </a:r>
            <a:endParaRPr dirty="0"/>
          </a:p>
        </p:txBody>
      </p:sp>
      <p:sp>
        <p:nvSpPr>
          <p:cNvPr id="2" name="Text Placeholder 2">
            <a:extLst>
              <a:ext uri="{FF2B5EF4-FFF2-40B4-BE49-F238E27FC236}">
                <a16:creationId xmlns:a16="http://schemas.microsoft.com/office/drawing/2014/main" id="{D6474C2C-5958-6F6B-1482-E67DED339DDC}"/>
              </a:ext>
            </a:extLst>
          </p:cNvPr>
          <p:cNvSpPr>
            <a:spLocks noGrp="1"/>
          </p:cNvSpPr>
          <p:nvPr>
            <p:ph type="body" sz="quarter" idx="11" hasCustomPrompt="1"/>
          </p:nvPr>
        </p:nvSpPr>
        <p:spPr>
          <a:xfrm>
            <a:off x="10058192" y="11538583"/>
            <a:ext cx="4212692" cy="74588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lang="en-US" dirty="0"/>
              <a:t>Type your name</a:t>
            </a:r>
          </a:p>
        </p:txBody>
      </p:sp>
      <p:sp>
        <p:nvSpPr>
          <p:cNvPr id="4" name="UNIVERSITAS BINA NUSANTARA">
            <a:extLst>
              <a:ext uri="{FF2B5EF4-FFF2-40B4-BE49-F238E27FC236}">
                <a16:creationId xmlns:a16="http://schemas.microsoft.com/office/drawing/2014/main" id="{5DC7F27E-9CB9-099F-4DA7-367C6ADB411B}"/>
              </a:ext>
            </a:extLst>
          </p:cNvPr>
          <p:cNvSpPr txBox="1"/>
          <p:nvPr userDrawn="1"/>
        </p:nvSpPr>
        <p:spPr>
          <a:xfrm>
            <a:off x="10058192" y="11100823"/>
            <a:ext cx="4212692" cy="3512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lang="en-US" sz="2800" dirty="0"/>
              <a:t>SUBJECT MATTER EXPERT</a:t>
            </a:r>
            <a:endParaRPr sz="2800" b="1" dirty="0"/>
          </a:p>
        </p:txBody>
      </p:sp>
      <p:pic>
        <p:nvPicPr>
          <p:cNvPr id="5" name="Picture 4">
            <a:extLst>
              <a:ext uri="{FF2B5EF4-FFF2-40B4-BE49-F238E27FC236}">
                <a16:creationId xmlns:a16="http://schemas.microsoft.com/office/drawing/2014/main" id="{7D72B8CD-2B60-168D-460C-3FFD38B69D8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1009027" y="758208"/>
            <a:ext cx="2698754" cy="1143002"/>
          </a:xfrm>
          <a:prstGeom prst="rect">
            <a:avLst/>
          </a:prstGeom>
        </p:spPr>
      </p:pic>
      <p:pic>
        <p:nvPicPr>
          <p:cNvPr id="7" name="Image" descr="Image">
            <a:extLst>
              <a:ext uri="{FF2B5EF4-FFF2-40B4-BE49-F238E27FC236}">
                <a16:creationId xmlns:a16="http://schemas.microsoft.com/office/drawing/2014/main" id="{69A49E29-524D-6392-0485-9DF63C0D6D3D}"/>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4094124863"/>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Section type 7">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3B0134B8-92DD-5A47-83ED-ED2B1DC0A2FA}"/>
              </a:ext>
            </a:extLst>
          </p:cNvPr>
          <p:cNvSpPr/>
          <p:nvPr userDrawn="1"/>
        </p:nvSpPr>
        <p:spPr>
          <a:xfrm>
            <a:off x="-56844" y="-25400"/>
            <a:ext cx="24497688" cy="13766800"/>
          </a:xfrm>
          <a:prstGeom prst="rect">
            <a:avLst/>
          </a:prstGeom>
          <a:gradFill>
            <a:gsLst>
              <a:gs pos="0">
                <a:srgbClr val="797979"/>
              </a:gs>
              <a:gs pos="100000">
                <a:srgbClr val="A9A9A9"/>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3" name="Picture 2">
            <a:extLst>
              <a:ext uri="{FF2B5EF4-FFF2-40B4-BE49-F238E27FC236}">
                <a16:creationId xmlns:a16="http://schemas.microsoft.com/office/drawing/2014/main" id="{7353EC82-39FF-16C4-642C-2070D4989D3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12" y="758208"/>
            <a:ext cx="2698754" cy="1143002"/>
          </a:xfrm>
          <a:prstGeom prst="rect">
            <a:avLst/>
          </a:prstGeom>
        </p:spPr>
      </p:pic>
      <p:pic>
        <p:nvPicPr>
          <p:cNvPr id="4" name="Image" descr="Image">
            <a:extLst>
              <a:ext uri="{FF2B5EF4-FFF2-40B4-BE49-F238E27FC236}">
                <a16:creationId xmlns:a16="http://schemas.microsoft.com/office/drawing/2014/main" id="{479D2E17-CD2E-3750-65DE-315E0C44F517}"/>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3579463584"/>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t type 1">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0CE21BA8-841F-EE46-90AB-358900DBBA45}"/>
              </a:ext>
            </a:extLst>
          </p:cNvPr>
          <p:cNvSpPr/>
          <p:nvPr userDrawn="1"/>
        </p:nvSpPr>
        <p:spPr>
          <a:xfrm>
            <a:off x="0" y="2363008"/>
            <a:ext cx="24384000" cy="11436178"/>
          </a:xfrm>
          <a:prstGeom prst="rect">
            <a:avLst/>
          </a:prstGeom>
          <a:solidFill>
            <a:srgbClr val="EBEBE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1" name="Rounded Rectangle 20">
            <a:extLst>
              <a:ext uri="{FF2B5EF4-FFF2-40B4-BE49-F238E27FC236}">
                <a16:creationId xmlns:a16="http://schemas.microsoft.com/office/drawing/2014/main" id="{86AB40C6-E41E-9F54-5391-1B969D0CD911}"/>
              </a:ext>
            </a:extLst>
          </p:cNvPr>
          <p:cNvSpPr/>
          <p:nvPr userDrawn="1"/>
        </p:nvSpPr>
        <p:spPr>
          <a:xfrm>
            <a:off x="6181816" y="4686855"/>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4" name="Rounded Rectangle 13">
            <a:extLst>
              <a:ext uri="{FF2B5EF4-FFF2-40B4-BE49-F238E27FC236}">
                <a16:creationId xmlns:a16="http://schemas.microsoft.com/office/drawing/2014/main" id="{080221CE-1DAF-B881-9928-5F7152658A68}"/>
              </a:ext>
            </a:extLst>
          </p:cNvPr>
          <p:cNvSpPr/>
          <p:nvPr userDrawn="1"/>
        </p:nvSpPr>
        <p:spPr>
          <a:xfrm>
            <a:off x="2167377" y="4686855"/>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6" name="Text Placeholder 5">
            <a:extLst>
              <a:ext uri="{FF2B5EF4-FFF2-40B4-BE49-F238E27FC236}">
                <a16:creationId xmlns:a16="http://schemas.microsoft.com/office/drawing/2014/main" id="{769ADC5F-7856-93FC-73B6-D0FD6CF171F7}"/>
              </a:ext>
            </a:extLst>
          </p:cNvPr>
          <p:cNvSpPr>
            <a:spLocks noGrp="1"/>
          </p:cNvSpPr>
          <p:nvPr>
            <p:ph type="body" sz="quarter" idx="15"/>
          </p:nvPr>
        </p:nvSpPr>
        <p:spPr>
          <a:xfrm>
            <a:off x="7051814" y="4995800"/>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9" name="Text Placeholder 5">
            <a:extLst>
              <a:ext uri="{FF2B5EF4-FFF2-40B4-BE49-F238E27FC236}">
                <a16:creationId xmlns:a16="http://schemas.microsoft.com/office/drawing/2014/main" id="{00A99FD3-8026-DED8-6415-E6F86A722F09}"/>
              </a:ext>
            </a:extLst>
          </p:cNvPr>
          <p:cNvSpPr>
            <a:spLocks noGrp="1"/>
          </p:cNvSpPr>
          <p:nvPr>
            <p:ph type="body" sz="quarter" idx="18" hasCustomPrompt="1"/>
          </p:nvPr>
        </p:nvSpPr>
        <p:spPr>
          <a:xfrm>
            <a:off x="2754063" y="4995800"/>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5" name="Rounded Rectangle 4">
            <a:extLst>
              <a:ext uri="{FF2B5EF4-FFF2-40B4-BE49-F238E27FC236}">
                <a16:creationId xmlns:a16="http://schemas.microsoft.com/office/drawing/2014/main" id="{E247E1DC-6698-D91F-6E0F-EE6AA5A0EE44}"/>
              </a:ext>
            </a:extLst>
          </p:cNvPr>
          <p:cNvSpPr/>
          <p:nvPr userDrawn="1"/>
        </p:nvSpPr>
        <p:spPr>
          <a:xfrm>
            <a:off x="6181816" y="7440664"/>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6" name="Rounded Rectangle 5">
            <a:extLst>
              <a:ext uri="{FF2B5EF4-FFF2-40B4-BE49-F238E27FC236}">
                <a16:creationId xmlns:a16="http://schemas.microsoft.com/office/drawing/2014/main" id="{E4546BDD-E691-E2BA-47E5-B549A7229C89}"/>
              </a:ext>
            </a:extLst>
          </p:cNvPr>
          <p:cNvSpPr/>
          <p:nvPr userDrawn="1"/>
        </p:nvSpPr>
        <p:spPr>
          <a:xfrm>
            <a:off x="2167377" y="7440664"/>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8" name="Text Placeholder 5">
            <a:extLst>
              <a:ext uri="{FF2B5EF4-FFF2-40B4-BE49-F238E27FC236}">
                <a16:creationId xmlns:a16="http://schemas.microsoft.com/office/drawing/2014/main" id="{260AF2BE-EDAA-B7C2-8580-AB1ACF70EF35}"/>
              </a:ext>
            </a:extLst>
          </p:cNvPr>
          <p:cNvSpPr>
            <a:spLocks noGrp="1"/>
          </p:cNvSpPr>
          <p:nvPr>
            <p:ph type="body" sz="quarter" idx="19"/>
          </p:nvPr>
        </p:nvSpPr>
        <p:spPr>
          <a:xfrm>
            <a:off x="7051814" y="7749609"/>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9" name="Text Placeholder 5">
            <a:extLst>
              <a:ext uri="{FF2B5EF4-FFF2-40B4-BE49-F238E27FC236}">
                <a16:creationId xmlns:a16="http://schemas.microsoft.com/office/drawing/2014/main" id="{0EC36AFE-3A01-B3EC-7E28-B8F97B900365}"/>
              </a:ext>
            </a:extLst>
          </p:cNvPr>
          <p:cNvSpPr>
            <a:spLocks noGrp="1"/>
          </p:cNvSpPr>
          <p:nvPr>
            <p:ph type="body" sz="quarter" idx="20" hasCustomPrompt="1"/>
          </p:nvPr>
        </p:nvSpPr>
        <p:spPr>
          <a:xfrm>
            <a:off x="2754063" y="7749609"/>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11" name="Rounded Rectangle 10">
            <a:extLst>
              <a:ext uri="{FF2B5EF4-FFF2-40B4-BE49-F238E27FC236}">
                <a16:creationId xmlns:a16="http://schemas.microsoft.com/office/drawing/2014/main" id="{CE84B4FD-950C-7E7E-B32E-0106A01D53C4}"/>
              </a:ext>
            </a:extLst>
          </p:cNvPr>
          <p:cNvSpPr/>
          <p:nvPr userDrawn="1"/>
        </p:nvSpPr>
        <p:spPr>
          <a:xfrm>
            <a:off x="6181816" y="10194473"/>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2" name="Rounded Rectangle 11">
            <a:extLst>
              <a:ext uri="{FF2B5EF4-FFF2-40B4-BE49-F238E27FC236}">
                <a16:creationId xmlns:a16="http://schemas.microsoft.com/office/drawing/2014/main" id="{3B266147-1D67-88E4-9FE7-F833346E464A}"/>
              </a:ext>
            </a:extLst>
          </p:cNvPr>
          <p:cNvSpPr/>
          <p:nvPr userDrawn="1"/>
        </p:nvSpPr>
        <p:spPr>
          <a:xfrm>
            <a:off x="2167377" y="10194473"/>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5" name="Text Placeholder 5">
            <a:extLst>
              <a:ext uri="{FF2B5EF4-FFF2-40B4-BE49-F238E27FC236}">
                <a16:creationId xmlns:a16="http://schemas.microsoft.com/office/drawing/2014/main" id="{6248EF39-489B-0AB6-1C39-97964F6585CC}"/>
              </a:ext>
            </a:extLst>
          </p:cNvPr>
          <p:cNvSpPr>
            <a:spLocks noGrp="1"/>
          </p:cNvSpPr>
          <p:nvPr>
            <p:ph type="body" sz="quarter" idx="21"/>
          </p:nvPr>
        </p:nvSpPr>
        <p:spPr>
          <a:xfrm>
            <a:off x="7051814" y="10503418"/>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16" name="Text Placeholder 5">
            <a:extLst>
              <a:ext uri="{FF2B5EF4-FFF2-40B4-BE49-F238E27FC236}">
                <a16:creationId xmlns:a16="http://schemas.microsoft.com/office/drawing/2014/main" id="{E37917F2-61C0-8B23-0D87-2AA3EEB8377A}"/>
              </a:ext>
            </a:extLst>
          </p:cNvPr>
          <p:cNvSpPr>
            <a:spLocks noGrp="1"/>
          </p:cNvSpPr>
          <p:nvPr>
            <p:ph type="body" sz="quarter" idx="22" hasCustomPrompt="1"/>
          </p:nvPr>
        </p:nvSpPr>
        <p:spPr>
          <a:xfrm>
            <a:off x="2754063" y="10503418"/>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17" name="Title 2">
            <a:extLst>
              <a:ext uri="{FF2B5EF4-FFF2-40B4-BE49-F238E27FC236}">
                <a16:creationId xmlns:a16="http://schemas.microsoft.com/office/drawing/2014/main" id="{3F0C4EB7-81AE-6D10-33F3-83A99AC2F3BA}"/>
              </a:ext>
            </a:extLst>
          </p:cNvPr>
          <p:cNvSpPr>
            <a:spLocks noGrp="1"/>
          </p:cNvSpPr>
          <p:nvPr>
            <p:ph type="title" hasCustomPrompt="1"/>
          </p:nvPr>
        </p:nvSpPr>
        <p:spPr>
          <a:xfrm>
            <a:off x="2167377" y="1872058"/>
            <a:ext cx="14715569" cy="510281"/>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8" name="Text Placeholder 4">
            <a:extLst>
              <a:ext uri="{FF2B5EF4-FFF2-40B4-BE49-F238E27FC236}">
                <a16:creationId xmlns:a16="http://schemas.microsoft.com/office/drawing/2014/main" id="{043113C8-679B-440C-38CF-27CC1A6FF3A6}"/>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rgbClr val="424242"/>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pic>
        <p:nvPicPr>
          <p:cNvPr id="3" name="Picture 2">
            <a:extLst>
              <a:ext uri="{FF2B5EF4-FFF2-40B4-BE49-F238E27FC236}">
                <a16:creationId xmlns:a16="http://schemas.microsoft.com/office/drawing/2014/main" id="{18947DDD-26C7-6643-F78E-7D846EE61667}"/>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4" name="Group">
            <a:extLst>
              <a:ext uri="{FF2B5EF4-FFF2-40B4-BE49-F238E27FC236}">
                <a16:creationId xmlns:a16="http://schemas.microsoft.com/office/drawing/2014/main" id="{7ECEA5DF-6E18-3A6E-8D5B-83F815F6641C}"/>
              </a:ext>
            </a:extLst>
          </p:cNvPr>
          <p:cNvGrpSpPr/>
          <p:nvPr userDrawn="1"/>
        </p:nvGrpSpPr>
        <p:grpSpPr>
          <a:xfrm>
            <a:off x="756659" y="-3867"/>
            <a:ext cx="2783909" cy="2014172"/>
            <a:chOff x="-2864397" y="0"/>
            <a:chExt cx="2783907" cy="2014171"/>
          </a:xfrm>
        </p:grpSpPr>
        <p:pic>
          <p:nvPicPr>
            <p:cNvPr id="7" name="Image" descr="Image">
              <a:extLst>
                <a:ext uri="{FF2B5EF4-FFF2-40B4-BE49-F238E27FC236}">
                  <a16:creationId xmlns:a16="http://schemas.microsoft.com/office/drawing/2014/main" id="{7091168A-CF21-90B0-E317-4D5837F6741C}"/>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13" name="Image" descr="Image">
              <a:extLst>
                <a:ext uri="{FF2B5EF4-FFF2-40B4-BE49-F238E27FC236}">
                  <a16:creationId xmlns:a16="http://schemas.microsoft.com/office/drawing/2014/main" id="{66F1D347-8887-50E1-404D-81CA8EA95453}"/>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19" name="Image" descr="Image">
              <a:extLst>
                <a:ext uri="{FF2B5EF4-FFF2-40B4-BE49-F238E27FC236}">
                  <a16:creationId xmlns:a16="http://schemas.microsoft.com/office/drawing/2014/main" id="{31815DE4-517D-1DFD-DEB0-EFAEBDA0E36C}"/>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3998102712"/>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ype 3">
    <p:spTree>
      <p:nvGrpSpPr>
        <p:cNvPr id="1" name=""/>
        <p:cNvGrpSpPr/>
        <p:nvPr/>
      </p:nvGrpSpPr>
      <p:grpSpPr>
        <a:xfrm>
          <a:off x="0" y="0"/>
          <a:ext cx="0" cy="0"/>
          <a:chOff x="0" y="0"/>
          <a:chExt cx="0" cy="0"/>
        </a:xfrm>
      </p:grpSpPr>
      <p:sp>
        <p:nvSpPr>
          <p:cNvPr id="99" name="Rectangle">
            <a:extLst>
              <a:ext uri="{FF2B5EF4-FFF2-40B4-BE49-F238E27FC236}">
                <a16:creationId xmlns:a16="http://schemas.microsoft.com/office/drawing/2014/main" id="{5B500D99-BCA8-5A47-AC2D-7A5DFB585C9A}"/>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pic>
        <p:nvPicPr>
          <p:cNvPr id="4" name="Picture 3">
            <a:extLst>
              <a:ext uri="{FF2B5EF4-FFF2-40B4-BE49-F238E27FC236}">
                <a16:creationId xmlns:a16="http://schemas.microsoft.com/office/drawing/2014/main" id="{4DA99AE5-3E66-BB3F-4028-3D48CC999F27}"/>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5" name="Group">
            <a:extLst>
              <a:ext uri="{FF2B5EF4-FFF2-40B4-BE49-F238E27FC236}">
                <a16:creationId xmlns:a16="http://schemas.microsoft.com/office/drawing/2014/main" id="{394FDA65-5E81-1098-0941-1FB18BED14DD}"/>
              </a:ext>
            </a:extLst>
          </p:cNvPr>
          <p:cNvGrpSpPr/>
          <p:nvPr userDrawn="1"/>
        </p:nvGrpSpPr>
        <p:grpSpPr>
          <a:xfrm>
            <a:off x="756659" y="-3867"/>
            <a:ext cx="2783909" cy="2014172"/>
            <a:chOff x="-2864397" y="0"/>
            <a:chExt cx="2783907" cy="2014171"/>
          </a:xfrm>
        </p:grpSpPr>
        <p:pic>
          <p:nvPicPr>
            <p:cNvPr id="6" name="Image" descr="Image">
              <a:extLst>
                <a:ext uri="{FF2B5EF4-FFF2-40B4-BE49-F238E27FC236}">
                  <a16:creationId xmlns:a16="http://schemas.microsoft.com/office/drawing/2014/main" id="{38BA09D8-F8B2-19A8-B70A-1A73ACE241C6}"/>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7" name="Image" descr="Image">
              <a:extLst>
                <a:ext uri="{FF2B5EF4-FFF2-40B4-BE49-F238E27FC236}">
                  <a16:creationId xmlns:a16="http://schemas.microsoft.com/office/drawing/2014/main" id="{C8189981-CA8D-3F41-4C71-452D07E52915}"/>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8" name="Image" descr="Image">
              <a:extLst>
                <a:ext uri="{FF2B5EF4-FFF2-40B4-BE49-F238E27FC236}">
                  <a16:creationId xmlns:a16="http://schemas.microsoft.com/office/drawing/2014/main" id="{F2CA1978-1D7F-9FBC-1610-A6CA7FFAA5B4}"/>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
        <p:nvSpPr>
          <p:cNvPr id="2" name="Content Placeholder 7">
            <a:extLst>
              <a:ext uri="{FF2B5EF4-FFF2-40B4-BE49-F238E27FC236}">
                <a16:creationId xmlns:a16="http://schemas.microsoft.com/office/drawing/2014/main" id="{23987A6D-AD04-0FF1-0C66-3D62A8BBD97B}"/>
              </a:ext>
            </a:extLst>
          </p:cNvPr>
          <p:cNvSpPr>
            <a:spLocks noGrp="1"/>
          </p:cNvSpPr>
          <p:nvPr>
            <p:ph sz="quarter" idx="11"/>
          </p:nvPr>
        </p:nvSpPr>
        <p:spPr>
          <a:xfrm>
            <a:off x="2167377" y="3714224"/>
            <a:ext cx="19309300" cy="8129718"/>
          </a:xfrm>
        </p:spPr>
        <p:txBody>
          <a:bodyPr>
            <a:normAutofit/>
          </a:bodyPr>
          <a:lstStyle>
            <a:lvl1pPr marL="742950" indent="-742950">
              <a:lnSpc>
                <a:spcPct val="100000"/>
              </a:lnSpc>
              <a:spcBef>
                <a:spcPts val="3500"/>
              </a:spcBef>
              <a:buSzPct val="100000"/>
              <a:buFont typeface="Arial" panose="020B0604020202020204" pitchFamily="34" charset="0"/>
              <a:buChar char="•"/>
              <a:tabLst/>
              <a:defRPr kumimoji="0" lang="en-US" sz="4400" b="0" i="0" u="none" strike="noStrike" cap="none" spc="0" normalizeH="0" baseline="0">
                <a:ln>
                  <a:noFill/>
                </a:ln>
                <a:solidFill>
                  <a:schemeClr val="bg1"/>
                </a:solidFill>
                <a:effectLst/>
                <a:uFillTx/>
                <a:latin typeface="Open Sans" panose="020B0606030504020204" pitchFamily="34" charset="0"/>
                <a:ea typeface="Open Sans" panose="020B0606030504020204" pitchFamily="34" charset="0"/>
                <a:cs typeface="Open Sans" panose="020B0606030504020204" pitchFamily="34" charset="0"/>
                <a:sym typeface="Helvetica Neue"/>
              </a:defRPr>
            </a:lvl1pPr>
            <a:lvl2pPr marL="1498950" indent="-742950">
              <a:lnSpc>
                <a:spcPct val="100000"/>
              </a:lnSpc>
              <a:spcBef>
                <a:spcPts val="3500"/>
              </a:spcBef>
              <a:buSzPct val="100000"/>
              <a:buFont typeface="Arial" panose="020B0604020202020204" pitchFamily="34" charset="0"/>
              <a:buChar char="•"/>
              <a:tabLst/>
              <a:defRPr kumimoji="0" lang="en-US" sz="4400" b="0" i="0" u="none" strike="noStrike" cap="none" spc="0" normalizeH="0" baseline="0">
                <a:ln>
                  <a:noFill/>
                </a:ln>
                <a:solidFill>
                  <a:schemeClr val="bg1"/>
                </a:solidFill>
                <a:effectLst/>
                <a:uFillTx/>
                <a:latin typeface="Open Sans" panose="020B0606030504020204" pitchFamily="34" charset="0"/>
                <a:ea typeface="Open Sans" panose="020B0606030504020204" pitchFamily="34" charset="0"/>
                <a:cs typeface="Open Sans" panose="020B0606030504020204" pitchFamily="34" charset="0"/>
                <a:sym typeface="Helvetica Neue"/>
              </a:defRPr>
            </a:lvl2pPr>
            <a:lvl3pPr marL="2254950" indent="-742950">
              <a:lnSpc>
                <a:spcPct val="100000"/>
              </a:lnSpc>
              <a:spcBef>
                <a:spcPts val="3500"/>
              </a:spcBef>
              <a:buSzPct val="100000"/>
              <a:buFont typeface="Arial" panose="020B0604020202020204" pitchFamily="34" charset="0"/>
              <a:buChar char="•"/>
              <a:tabLst/>
              <a:defRPr kumimoji="0" lang="en-US" sz="4400" b="0" i="0" u="none" strike="noStrike" cap="none" spc="0" normalizeH="0" baseline="0">
                <a:ln>
                  <a:noFill/>
                </a:ln>
                <a:solidFill>
                  <a:schemeClr val="bg1"/>
                </a:solidFill>
                <a:effectLst/>
                <a:uFillTx/>
                <a:latin typeface="Open Sans" panose="020B0606030504020204" pitchFamily="34" charset="0"/>
                <a:ea typeface="Open Sans" panose="020B0606030504020204" pitchFamily="34" charset="0"/>
                <a:cs typeface="Open Sans" panose="020B0606030504020204" pitchFamily="34" charset="0"/>
                <a:sym typeface="Helvetica Neue"/>
              </a:defRPr>
            </a:lvl3pPr>
            <a:lvl4pPr marL="3010950" indent="-742950">
              <a:lnSpc>
                <a:spcPct val="100000"/>
              </a:lnSpc>
              <a:spcBef>
                <a:spcPts val="3500"/>
              </a:spcBef>
              <a:buSzPct val="100000"/>
              <a:buFont typeface="Arial" panose="020B0604020202020204" pitchFamily="34" charset="0"/>
              <a:buChar char="•"/>
              <a:tabLst/>
              <a:defRPr kumimoji="0" lang="en-US" sz="4400" b="0" i="0" u="none" strike="noStrike" cap="none" spc="0" normalizeH="0" baseline="0">
                <a:ln>
                  <a:noFill/>
                </a:ln>
                <a:solidFill>
                  <a:schemeClr val="bg1"/>
                </a:solidFill>
                <a:effectLst/>
                <a:uFillTx/>
                <a:latin typeface="Open Sans" panose="020B0606030504020204" pitchFamily="34" charset="0"/>
                <a:ea typeface="Open Sans" panose="020B0606030504020204" pitchFamily="34" charset="0"/>
                <a:cs typeface="Open Sans" panose="020B0606030504020204" pitchFamily="34" charset="0"/>
                <a:sym typeface="Helvetica Neue"/>
              </a:defRPr>
            </a:lvl4pPr>
            <a:lvl5pPr marL="3658950" indent="-742950">
              <a:lnSpc>
                <a:spcPct val="100000"/>
              </a:lnSpc>
              <a:spcBef>
                <a:spcPts val="3500"/>
              </a:spcBef>
              <a:buSzPct val="100000"/>
              <a:buFont typeface="Arial" panose="020B0604020202020204" pitchFamily="34" charset="0"/>
              <a:buChar char="•"/>
              <a:tabLst/>
              <a:defRPr kumimoji="0" lang="en-US" sz="4400" b="0" i="0" u="none" strike="noStrike" cap="none" spc="0" normalizeH="0" baseline="0">
                <a:ln>
                  <a:noFill/>
                </a:ln>
                <a:solidFill>
                  <a:schemeClr val="bg1"/>
                </a:solidFill>
                <a:effectLst/>
                <a:uFillTx/>
                <a:latin typeface="Open Sans" panose="020B0606030504020204" pitchFamily="34" charset="0"/>
                <a:ea typeface="Open Sans" panose="020B0606030504020204" pitchFamily="34" charset="0"/>
                <a:cs typeface="Open Sans" panose="020B0606030504020204" pitchFamily="34" charset="0"/>
                <a:sym typeface="Helvetica Neue"/>
              </a:defRPr>
            </a:lvl5pPr>
            <a:lvl7pPr marL="3657600" indent="0">
              <a:buNone/>
              <a:defRPr/>
            </a:lvl7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4051035"/>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type 4">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D2A636C9-947E-150D-EB07-22919761FA60}"/>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2167377"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25FCA52D-C087-3347-A5F3-54D623B2115B}"/>
              </a:ext>
            </a:extLst>
          </p:cNvPr>
          <p:cNvSpPr>
            <a:spLocks noGrp="1"/>
          </p:cNvSpPr>
          <p:nvPr>
            <p:ph type="body" sz="quarter" idx="15"/>
          </p:nvPr>
        </p:nvSpPr>
        <p:spPr>
          <a:xfrm>
            <a:off x="9405342"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7" name="Text Placeholder 5">
            <a:extLst>
              <a:ext uri="{FF2B5EF4-FFF2-40B4-BE49-F238E27FC236}">
                <a16:creationId xmlns:a16="http://schemas.microsoft.com/office/drawing/2014/main" id="{F4A212B9-DBD9-E746-BAFB-9234B89096E8}"/>
              </a:ext>
            </a:extLst>
          </p:cNvPr>
          <p:cNvSpPr>
            <a:spLocks noGrp="1"/>
          </p:cNvSpPr>
          <p:nvPr>
            <p:ph type="body" sz="quarter" idx="16"/>
          </p:nvPr>
        </p:nvSpPr>
        <p:spPr>
          <a:xfrm>
            <a:off x="16643307"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8" name="Picture Placeholder 3">
            <a:extLst>
              <a:ext uri="{FF2B5EF4-FFF2-40B4-BE49-F238E27FC236}">
                <a16:creationId xmlns:a16="http://schemas.microsoft.com/office/drawing/2014/main" id="{3A552A97-F867-374E-B40D-BD84D808047E}"/>
              </a:ext>
            </a:extLst>
          </p:cNvPr>
          <p:cNvSpPr>
            <a:spLocks noGrp="1"/>
          </p:cNvSpPr>
          <p:nvPr>
            <p:ph type="pic" sz="quarter" idx="11"/>
          </p:nvPr>
        </p:nvSpPr>
        <p:spPr>
          <a:xfrm>
            <a:off x="2167377" y="4297293"/>
            <a:ext cx="4759266" cy="4172342"/>
          </a:xfrm>
        </p:spPr>
        <p:txBody>
          <a:bodyPr/>
          <a:lstStyle>
            <a:lvl1pPr marL="0" indent="0">
              <a:buNone/>
              <a:defRPr>
                <a:solidFill>
                  <a:schemeClr val="bg1"/>
                </a:solidFill>
              </a:defRPr>
            </a:lvl1pPr>
          </a:lstStyle>
          <a:p>
            <a:r>
              <a:rPr lang="en-US"/>
              <a:t>Click icon to add picture</a:t>
            </a:r>
            <a:endParaRPr lang="en-US" dirty="0"/>
          </a:p>
        </p:txBody>
      </p:sp>
      <p:sp>
        <p:nvSpPr>
          <p:cNvPr id="29" name="Picture Placeholder 3">
            <a:extLst>
              <a:ext uri="{FF2B5EF4-FFF2-40B4-BE49-F238E27FC236}">
                <a16:creationId xmlns:a16="http://schemas.microsoft.com/office/drawing/2014/main" id="{DB283EA2-01A0-334D-8038-2E3190C1B2B9}"/>
              </a:ext>
            </a:extLst>
          </p:cNvPr>
          <p:cNvSpPr>
            <a:spLocks noGrp="1"/>
          </p:cNvSpPr>
          <p:nvPr>
            <p:ph type="pic" sz="quarter" idx="12"/>
          </p:nvPr>
        </p:nvSpPr>
        <p:spPr>
          <a:xfrm>
            <a:off x="9405342" y="4297293"/>
            <a:ext cx="4759266" cy="4172342"/>
          </a:xfrm>
        </p:spPr>
        <p:txBody>
          <a:bodyPr/>
          <a:lstStyle>
            <a:lvl1pPr marL="0" indent="0">
              <a:buNone/>
              <a:defRPr>
                <a:solidFill>
                  <a:schemeClr val="bg1"/>
                </a:solidFill>
              </a:defRPr>
            </a:lvl1pPr>
          </a:lstStyle>
          <a:p>
            <a:r>
              <a:rPr lang="en-US"/>
              <a:t>Click icon to add picture</a:t>
            </a:r>
            <a:endParaRPr lang="en-US" dirty="0"/>
          </a:p>
        </p:txBody>
      </p:sp>
      <p:sp>
        <p:nvSpPr>
          <p:cNvPr id="30" name="Picture Placeholder 3">
            <a:extLst>
              <a:ext uri="{FF2B5EF4-FFF2-40B4-BE49-F238E27FC236}">
                <a16:creationId xmlns:a16="http://schemas.microsoft.com/office/drawing/2014/main" id="{B5710E30-F50B-2E47-A284-AB9A73F6AB8F}"/>
              </a:ext>
            </a:extLst>
          </p:cNvPr>
          <p:cNvSpPr>
            <a:spLocks noGrp="1"/>
          </p:cNvSpPr>
          <p:nvPr>
            <p:ph type="pic" sz="quarter" idx="13"/>
          </p:nvPr>
        </p:nvSpPr>
        <p:spPr>
          <a:xfrm>
            <a:off x="16643307" y="4297293"/>
            <a:ext cx="4759266" cy="4172342"/>
          </a:xfrm>
        </p:spPr>
        <p:txBody>
          <a:bodyPr/>
          <a:lstStyle>
            <a:lvl1pPr marL="0" indent="0">
              <a:buNone/>
              <a:defRPr>
                <a:solidFill>
                  <a:schemeClr val="bg1"/>
                </a:solidFill>
              </a:defRPr>
            </a:lvl1pPr>
          </a:lstStyle>
          <a:p>
            <a:r>
              <a:rPr lang="en-US"/>
              <a:t>Click icon to add picture</a:t>
            </a:r>
            <a:endParaRPr lang="en-US" dirty="0"/>
          </a:p>
        </p:txBody>
      </p:sp>
      <p:pic>
        <p:nvPicPr>
          <p:cNvPr id="4" name="Picture 3">
            <a:extLst>
              <a:ext uri="{FF2B5EF4-FFF2-40B4-BE49-F238E27FC236}">
                <a16:creationId xmlns:a16="http://schemas.microsoft.com/office/drawing/2014/main" id="{80B8984F-75C1-9D5B-FF38-2151D7714128}"/>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6" name="Group">
            <a:extLst>
              <a:ext uri="{FF2B5EF4-FFF2-40B4-BE49-F238E27FC236}">
                <a16:creationId xmlns:a16="http://schemas.microsoft.com/office/drawing/2014/main" id="{14440FB6-864F-EC32-9C12-F5781DD839A1}"/>
              </a:ext>
            </a:extLst>
          </p:cNvPr>
          <p:cNvGrpSpPr/>
          <p:nvPr userDrawn="1"/>
        </p:nvGrpSpPr>
        <p:grpSpPr>
          <a:xfrm>
            <a:off x="756659" y="-3867"/>
            <a:ext cx="2783909" cy="2014172"/>
            <a:chOff x="-2864397" y="0"/>
            <a:chExt cx="2783907" cy="2014171"/>
          </a:xfrm>
        </p:grpSpPr>
        <p:pic>
          <p:nvPicPr>
            <p:cNvPr id="7" name="Image" descr="Image">
              <a:extLst>
                <a:ext uri="{FF2B5EF4-FFF2-40B4-BE49-F238E27FC236}">
                  <a16:creationId xmlns:a16="http://schemas.microsoft.com/office/drawing/2014/main" id="{FD2AEEAF-7ADA-0233-2FB3-A724EEF0325B}"/>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8" name="Image" descr="Image">
              <a:extLst>
                <a:ext uri="{FF2B5EF4-FFF2-40B4-BE49-F238E27FC236}">
                  <a16:creationId xmlns:a16="http://schemas.microsoft.com/office/drawing/2014/main" id="{27230D68-4A71-B42E-9C59-8EFE95EE533B}"/>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9" name="Image" descr="Image">
              <a:extLst>
                <a:ext uri="{FF2B5EF4-FFF2-40B4-BE49-F238E27FC236}">
                  <a16:creationId xmlns:a16="http://schemas.microsoft.com/office/drawing/2014/main" id="{6FA4D137-12D3-04A4-6F7D-A965125F6540}"/>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3505189200"/>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ontent type 4">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3A325C97-8FC1-69A4-76A6-9BFCCE62D08F}"/>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Right Arrow 3">
            <a:extLst>
              <a:ext uri="{FF2B5EF4-FFF2-40B4-BE49-F238E27FC236}">
                <a16:creationId xmlns:a16="http://schemas.microsoft.com/office/drawing/2014/main" id="{8F28C692-0EE9-7D99-17B4-3313049F0A01}"/>
              </a:ext>
            </a:extLst>
          </p:cNvPr>
          <p:cNvSpPr/>
          <p:nvPr userDrawn="1"/>
        </p:nvSpPr>
        <p:spPr>
          <a:xfrm>
            <a:off x="7398337" y="6690612"/>
            <a:ext cx="1573640" cy="1182013"/>
          </a:xfrm>
          <a:prstGeom prst="rightArrow">
            <a:avLst/>
          </a:prstGeom>
          <a:solidFill>
            <a:schemeClr val="accent1">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 name="Rounded Rectangle 1">
            <a:extLst>
              <a:ext uri="{FF2B5EF4-FFF2-40B4-BE49-F238E27FC236}">
                <a16:creationId xmlns:a16="http://schemas.microsoft.com/office/drawing/2014/main" id="{01B89336-F494-2062-ED79-0A44623AD4C4}"/>
              </a:ext>
            </a:extLst>
          </p:cNvPr>
          <p:cNvSpPr/>
          <p:nvPr userDrawn="1"/>
        </p:nvSpPr>
        <p:spPr>
          <a:xfrm>
            <a:off x="2167377"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2594247"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17" name="Rounded Rectangle 16">
            <a:extLst>
              <a:ext uri="{FF2B5EF4-FFF2-40B4-BE49-F238E27FC236}">
                <a16:creationId xmlns:a16="http://schemas.microsoft.com/office/drawing/2014/main" id="{651AEE51-4476-0347-EE71-4727AC7D90CC}"/>
              </a:ext>
            </a:extLst>
          </p:cNvPr>
          <p:cNvSpPr/>
          <p:nvPr userDrawn="1"/>
        </p:nvSpPr>
        <p:spPr>
          <a:xfrm>
            <a:off x="9278138"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9" name="Rounded Rectangle 18">
            <a:extLst>
              <a:ext uri="{FF2B5EF4-FFF2-40B4-BE49-F238E27FC236}">
                <a16:creationId xmlns:a16="http://schemas.microsoft.com/office/drawing/2014/main" id="{C8DF8073-7CBE-78F8-385D-33EC70507F81}"/>
              </a:ext>
            </a:extLst>
          </p:cNvPr>
          <p:cNvSpPr/>
          <p:nvPr userDrawn="1"/>
        </p:nvSpPr>
        <p:spPr>
          <a:xfrm>
            <a:off x="16388899"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3" name="Text Placeholder 5">
            <a:extLst>
              <a:ext uri="{FF2B5EF4-FFF2-40B4-BE49-F238E27FC236}">
                <a16:creationId xmlns:a16="http://schemas.microsoft.com/office/drawing/2014/main" id="{5D06E93C-E9EF-DAD7-BDE3-8DDAB05CDF90}"/>
              </a:ext>
            </a:extLst>
          </p:cNvPr>
          <p:cNvSpPr>
            <a:spLocks noGrp="1"/>
          </p:cNvSpPr>
          <p:nvPr>
            <p:ph type="body" sz="quarter" idx="15"/>
          </p:nvPr>
        </p:nvSpPr>
        <p:spPr>
          <a:xfrm>
            <a:off x="9719708"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4" name="Text Placeholder 5">
            <a:extLst>
              <a:ext uri="{FF2B5EF4-FFF2-40B4-BE49-F238E27FC236}">
                <a16:creationId xmlns:a16="http://schemas.microsoft.com/office/drawing/2014/main" id="{AB64C3FA-E7EC-73CE-DEC9-E0D1DACCC92F}"/>
              </a:ext>
            </a:extLst>
          </p:cNvPr>
          <p:cNvSpPr>
            <a:spLocks noGrp="1"/>
          </p:cNvSpPr>
          <p:nvPr>
            <p:ph type="body" sz="quarter" idx="16"/>
          </p:nvPr>
        </p:nvSpPr>
        <p:spPr>
          <a:xfrm>
            <a:off x="16882946"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1" name="Text Placeholder 5">
            <a:extLst>
              <a:ext uri="{FF2B5EF4-FFF2-40B4-BE49-F238E27FC236}">
                <a16:creationId xmlns:a16="http://schemas.microsoft.com/office/drawing/2014/main" id="{1B745795-7EE3-42BF-EDBE-49D4FAD835F5}"/>
              </a:ext>
            </a:extLst>
          </p:cNvPr>
          <p:cNvSpPr>
            <a:spLocks noGrp="1"/>
          </p:cNvSpPr>
          <p:nvPr>
            <p:ph type="body" sz="quarter" idx="17"/>
          </p:nvPr>
        </p:nvSpPr>
        <p:spPr>
          <a:xfrm>
            <a:off x="2349891" y="10445295"/>
            <a:ext cx="19038148" cy="1701954"/>
          </a:xfrm>
        </p:spPr>
        <p:txBody>
          <a:bodyPr>
            <a:noAutofit/>
          </a:bodyPr>
          <a:lstStyle>
            <a:lvl1pPr marL="0" indent="0">
              <a:buNone/>
              <a:defRPr kumimoji="0" lang="en-US" sz="2800" b="0" i="0" u="none" strike="noStrike" cap="none" spc="0" normalizeH="0" baseline="0">
                <a:ln>
                  <a:noFill/>
                </a:ln>
                <a:solidFill>
                  <a:schemeClr val="bg1"/>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3" name="Right Arrow 32">
            <a:extLst>
              <a:ext uri="{FF2B5EF4-FFF2-40B4-BE49-F238E27FC236}">
                <a16:creationId xmlns:a16="http://schemas.microsoft.com/office/drawing/2014/main" id="{0AE76436-839B-BF36-E19E-893653562EA3}"/>
              </a:ext>
            </a:extLst>
          </p:cNvPr>
          <p:cNvSpPr/>
          <p:nvPr userDrawn="1"/>
        </p:nvSpPr>
        <p:spPr>
          <a:xfrm>
            <a:off x="14509098" y="6690612"/>
            <a:ext cx="1573640" cy="1182013"/>
          </a:xfrm>
          <a:prstGeom prst="rightArrow">
            <a:avLst/>
          </a:prstGeom>
          <a:solidFill>
            <a:schemeClr val="accent1">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8" name="Oval 7">
            <a:extLst>
              <a:ext uri="{FF2B5EF4-FFF2-40B4-BE49-F238E27FC236}">
                <a16:creationId xmlns:a16="http://schemas.microsoft.com/office/drawing/2014/main" id="{DCFF0438-821D-3C18-6D61-1BD73A4DC167}"/>
              </a:ext>
            </a:extLst>
          </p:cNvPr>
          <p:cNvSpPr/>
          <p:nvPr userDrawn="1"/>
        </p:nvSpPr>
        <p:spPr>
          <a:xfrm>
            <a:off x="4241849"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1</a:t>
            </a:r>
          </a:p>
        </p:txBody>
      </p:sp>
      <p:sp>
        <p:nvSpPr>
          <p:cNvPr id="10" name="Oval 9">
            <a:extLst>
              <a:ext uri="{FF2B5EF4-FFF2-40B4-BE49-F238E27FC236}">
                <a16:creationId xmlns:a16="http://schemas.microsoft.com/office/drawing/2014/main" id="{1BC35716-81E4-A54F-3272-89DAA37CF79D}"/>
              </a:ext>
            </a:extLst>
          </p:cNvPr>
          <p:cNvSpPr/>
          <p:nvPr userDrawn="1"/>
        </p:nvSpPr>
        <p:spPr>
          <a:xfrm>
            <a:off x="11279661"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2</a:t>
            </a:r>
          </a:p>
        </p:txBody>
      </p:sp>
      <p:sp>
        <p:nvSpPr>
          <p:cNvPr id="14" name="Oval 13">
            <a:extLst>
              <a:ext uri="{FF2B5EF4-FFF2-40B4-BE49-F238E27FC236}">
                <a16:creationId xmlns:a16="http://schemas.microsoft.com/office/drawing/2014/main" id="{6D587B62-738C-1BE8-E775-FC6EC9D2556E}"/>
              </a:ext>
            </a:extLst>
          </p:cNvPr>
          <p:cNvSpPr/>
          <p:nvPr userDrawn="1"/>
        </p:nvSpPr>
        <p:spPr>
          <a:xfrm>
            <a:off x="18463370"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3</a:t>
            </a:r>
          </a:p>
        </p:txBody>
      </p:sp>
      <p:pic>
        <p:nvPicPr>
          <p:cNvPr id="7" name="Picture 6">
            <a:extLst>
              <a:ext uri="{FF2B5EF4-FFF2-40B4-BE49-F238E27FC236}">
                <a16:creationId xmlns:a16="http://schemas.microsoft.com/office/drawing/2014/main" id="{5EC48672-F1E2-A230-B095-57E67183FCA6}"/>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9" name="Group">
            <a:extLst>
              <a:ext uri="{FF2B5EF4-FFF2-40B4-BE49-F238E27FC236}">
                <a16:creationId xmlns:a16="http://schemas.microsoft.com/office/drawing/2014/main" id="{8D3FDAF8-012C-4D3A-C949-6317F6E219D0}"/>
              </a:ext>
            </a:extLst>
          </p:cNvPr>
          <p:cNvGrpSpPr/>
          <p:nvPr userDrawn="1"/>
        </p:nvGrpSpPr>
        <p:grpSpPr>
          <a:xfrm>
            <a:off x="756659" y="-3867"/>
            <a:ext cx="2783909" cy="2014172"/>
            <a:chOff x="-2864397" y="0"/>
            <a:chExt cx="2783907" cy="2014171"/>
          </a:xfrm>
        </p:grpSpPr>
        <p:pic>
          <p:nvPicPr>
            <p:cNvPr id="11" name="Image" descr="Image">
              <a:extLst>
                <a:ext uri="{FF2B5EF4-FFF2-40B4-BE49-F238E27FC236}">
                  <a16:creationId xmlns:a16="http://schemas.microsoft.com/office/drawing/2014/main" id="{56EB9265-9B68-78E9-B5B8-F2C39D9134A2}"/>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12" name="Image" descr="Image">
              <a:extLst>
                <a:ext uri="{FF2B5EF4-FFF2-40B4-BE49-F238E27FC236}">
                  <a16:creationId xmlns:a16="http://schemas.microsoft.com/office/drawing/2014/main" id="{E445F39B-125D-DE62-15D6-B4FE5E3C4A7D}"/>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15" name="Image" descr="Image">
              <a:extLst>
                <a:ext uri="{FF2B5EF4-FFF2-40B4-BE49-F238E27FC236}">
                  <a16:creationId xmlns:a16="http://schemas.microsoft.com/office/drawing/2014/main" id="{CC8E73D5-72F6-77A3-C650-62976C858480}"/>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1809284995"/>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95F33489-AE64-A520-339D-37FA55DCDDCD}"/>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7" name="Text Placeholder 5">
            <a:extLst>
              <a:ext uri="{FF2B5EF4-FFF2-40B4-BE49-F238E27FC236}">
                <a16:creationId xmlns:a16="http://schemas.microsoft.com/office/drawing/2014/main" id="{F4A212B9-DBD9-E746-BAFB-9234B89096E8}"/>
              </a:ext>
            </a:extLst>
          </p:cNvPr>
          <p:cNvSpPr>
            <a:spLocks noGrp="1"/>
          </p:cNvSpPr>
          <p:nvPr>
            <p:ph type="body" sz="quarter" idx="16"/>
          </p:nvPr>
        </p:nvSpPr>
        <p:spPr>
          <a:xfrm>
            <a:off x="2167377" y="6556917"/>
            <a:ext cx="9768906" cy="5575610"/>
          </a:xfrm>
        </p:spPr>
        <p:txBody>
          <a:bodyPr>
            <a:noAutofit/>
          </a:bodyPr>
          <a:lstStyle>
            <a:lvl1pPr marL="0" indent="0">
              <a:buNone/>
              <a:defRPr kumimoji="0" lang="en-US" sz="26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4" name="Picture Placeholder 3">
            <a:extLst>
              <a:ext uri="{FF2B5EF4-FFF2-40B4-BE49-F238E27FC236}">
                <a16:creationId xmlns:a16="http://schemas.microsoft.com/office/drawing/2014/main" id="{199BEEEC-0D44-544B-A30D-8F854BF4A1E2}"/>
              </a:ext>
            </a:extLst>
          </p:cNvPr>
          <p:cNvSpPr>
            <a:spLocks noGrp="1"/>
          </p:cNvSpPr>
          <p:nvPr>
            <p:ph type="pic" sz="quarter" idx="13"/>
          </p:nvPr>
        </p:nvSpPr>
        <p:spPr>
          <a:xfrm>
            <a:off x="12339930" y="4210629"/>
            <a:ext cx="9099057" cy="7921898"/>
          </a:xfrm>
        </p:spPr>
        <p:txBody>
          <a:bodyPr/>
          <a:lstStyle>
            <a:lvl1pPr marL="0" indent="0">
              <a:buNone/>
              <a:defRPr b="0">
                <a:solidFill>
                  <a:schemeClr val="bg1"/>
                </a:solidFill>
              </a:defRPr>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313C6146-DC72-7FB3-6375-B120A24C107F}"/>
              </a:ext>
            </a:extLst>
          </p:cNvPr>
          <p:cNvSpPr>
            <a:spLocks noGrp="1"/>
          </p:cNvSpPr>
          <p:nvPr>
            <p:ph type="body" sz="quarter" idx="17" hasCustomPrompt="1"/>
          </p:nvPr>
        </p:nvSpPr>
        <p:spPr>
          <a:xfrm>
            <a:off x="2166938" y="4210049"/>
            <a:ext cx="9768874" cy="2039112"/>
          </a:xfrm>
        </p:spPr>
        <p:txBody>
          <a:bodyPr>
            <a:normAutofit/>
          </a:bodyPr>
          <a:lstStyle>
            <a:lvl1pPr marL="0" indent="0">
              <a:buNone/>
              <a:defRPr sz="4400">
                <a:solidFill>
                  <a:schemeClr val="bg1"/>
                </a:solidFill>
              </a:defRPr>
            </a:lvl1pPr>
            <a:lvl5pPr marL="2438400" indent="0" algn="l">
              <a:buFont typeface="Arial" panose="020B0604020202020204" pitchFamily="34" charset="0"/>
              <a:buNone/>
              <a:defRPr sz="4400">
                <a:solidFill>
                  <a:schemeClr val="bg1"/>
                </a:solidFill>
              </a:defRPr>
            </a:lvl5pPr>
          </a:lstStyle>
          <a:p>
            <a:pPr lvl="0"/>
            <a:r>
              <a:rPr lang="en-US" dirty="0"/>
              <a:t>Click to add text</a:t>
            </a:r>
          </a:p>
        </p:txBody>
      </p:sp>
      <p:pic>
        <p:nvPicPr>
          <p:cNvPr id="5" name="Picture 4">
            <a:extLst>
              <a:ext uri="{FF2B5EF4-FFF2-40B4-BE49-F238E27FC236}">
                <a16:creationId xmlns:a16="http://schemas.microsoft.com/office/drawing/2014/main" id="{D5CD14E8-DE1C-14FC-FEA7-30EAAA9BB930}"/>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7" name="Group">
            <a:extLst>
              <a:ext uri="{FF2B5EF4-FFF2-40B4-BE49-F238E27FC236}">
                <a16:creationId xmlns:a16="http://schemas.microsoft.com/office/drawing/2014/main" id="{E62B7B4A-4960-D224-2BB3-BD1A6C05E12C}"/>
              </a:ext>
            </a:extLst>
          </p:cNvPr>
          <p:cNvGrpSpPr/>
          <p:nvPr userDrawn="1"/>
        </p:nvGrpSpPr>
        <p:grpSpPr>
          <a:xfrm>
            <a:off x="756659" y="-3867"/>
            <a:ext cx="2783909" cy="2014172"/>
            <a:chOff x="-2864397" y="0"/>
            <a:chExt cx="2783907" cy="2014171"/>
          </a:xfrm>
        </p:grpSpPr>
        <p:pic>
          <p:nvPicPr>
            <p:cNvPr id="8" name="Image" descr="Image">
              <a:extLst>
                <a:ext uri="{FF2B5EF4-FFF2-40B4-BE49-F238E27FC236}">
                  <a16:creationId xmlns:a16="http://schemas.microsoft.com/office/drawing/2014/main" id="{6F2D1DB1-7918-B846-534B-BCACC79082AC}"/>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9" name="Image" descr="Image">
              <a:extLst>
                <a:ext uri="{FF2B5EF4-FFF2-40B4-BE49-F238E27FC236}">
                  <a16:creationId xmlns:a16="http://schemas.microsoft.com/office/drawing/2014/main" id="{A33628EC-398A-85C8-EA60-202449B367CC}"/>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10" name="Image" descr="Image">
              <a:extLst>
                <a:ext uri="{FF2B5EF4-FFF2-40B4-BE49-F238E27FC236}">
                  <a16:creationId xmlns:a16="http://schemas.microsoft.com/office/drawing/2014/main" id="{4EE2131F-630C-FF89-05AC-61DFC8071803}"/>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2085329813"/>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28F252AD-5DE4-7070-6059-31CB6E8E15CC}"/>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Or 3">
            <a:extLst>
              <a:ext uri="{FF2B5EF4-FFF2-40B4-BE49-F238E27FC236}">
                <a16:creationId xmlns:a16="http://schemas.microsoft.com/office/drawing/2014/main" id="{E68A1B27-C10C-399D-6C52-E0B8F062FF6D}"/>
              </a:ext>
            </a:extLst>
          </p:cNvPr>
          <p:cNvSpPr/>
          <p:nvPr userDrawn="1"/>
        </p:nvSpPr>
        <p:spPr>
          <a:xfrm>
            <a:off x="7481303" y="3712458"/>
            <a:ext cx="9144000" cy="9144000"/>
          </a:xfrm>
          <a:prstGeom prst="flowChartOr">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cxnSp>
        <p:nvCxnSpPr>
          <p:cNvPr id="8" name="Straight Connector 7">
            <a:extLst>
              <a:ext uri="{FF2B5EF4-FFF2-40B4-BE49-F238E27FC236}">
                <a16:creationId xmlns:a16="http://schemas.microsoft.com/office/drawing/2014/main" id="{9AE1FE12-D6E7-CC76-3FE4-BC8F0EC78DF0}"/>
              </a:ext>
            </a:extLst>
          </p:cNvPr>
          <p:cNvCxnSpPr>
            <a:cxnSpLocks/>
            <a:stCxn id="4" idx="0"/>
          </p:cNvCxnSpPr>
          <p:nvPr userDrawn="1"/>
        </p:nvCxnSpPr>
        <p:spPr>
          <a:xfrm>
            <a:off x="12053303" y="3712458"/>
            <a:ext cx="22098" cy="9144000"/>
          </a:xfrm>
          <a:prstGeom prst="line">
            <a:avLst/>
          </a:prstGeom>
          <a:noFill/>
          <a:ln w="76200" cap="flat">
            <a:solidFill>
              <a:srgbClr val="314F93"/>
            </a:solidFill>
            <a:prstDash val="solid"/>
            <a:miter lim="400000"/>
          </a:ln>
          <a:effectLst/>
          <a:sp3d/>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4945EE12-0322-D3C6-8589-1B9554503365}"/>
              </a:ext>
            </a:extLst>
          </p:cNvPr>
          <p:cNvCxnSpPr>
            <a:cxnSpLocks/>
            <a:endCxn id="4" idx="2"/>
          </p:cNvCxnSpPr>
          <p:nvPr userDrawn="1"/>
        </p:nvCxnSpPr>
        <p:spPr>
          <a:xfrm flipH="1">
            <a:off x="7481303" y="8284458"/>
            <a:ext cx="9144000" cy="0"/>
          </a:xfrm>
          <a:prstGeom prst="line">
            <a:avLst/>
          </a:prstGeom>
          <a:noFill/>
          <a:ln w="76200" cap="flat">
            <a:solidFill>
              <a:srgbClr val="314F93"/>
            </a:solidFill>
            <a:prstDash val="solid"/>
            <a:miter lim="400000"/>
          </a:ln>
          <a:effectLst/>
          <a:sp3d/>
        </p:spPr>
        <p:style>
          <a:lnRef idx="0">
            <a:scrgbClr r="0" g="0" b="0"/>
          </a:lnRef>
          <a:fillRef idx="0">
            <a:scrgbClr r="0" g="0" b="0"/>
          </a:fillRef>
          <a:effectRef idx="0">
            <a:scrgbClr r="0" g="0" b="0"/>
          </a:effectRef>
          <a:fontRef idx="none"/>
        </p:style>
      </p:cxnSp>
      <p:sp>
        <p:nvSpPr>
          <p:cNvPr id="16" name="Text Placeholder 15">
            <a:extLst>
              <a:ext uri="{FF2B5EF4-FFF2-40B4-BE49-F238E27FC236}">
                <a16:creationId xmlns:a16="http://schemas.microsoft.com/office/drawing/2014/main" id="{9B267469-4390-8C92-5D06-4DA338A102E6}"/>
              </a:ext>
            </a:extLst>
          </p:cNvPr>
          <p:cNvSpPr>
            <a:spLocks noGrp="1"/>
          </p:cNvSpPr>
          <p:nvPr>
            <p:ph type="body" sz="quarter" idx="11" hasCustomPrompt="1"/>
          </p:nvPr>
        </p:nvSpPr>
        <p:spPr>
          <a:xfrm>
            <a:off x="2166939" y="4018728"/>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25" name="Text Placeholder 15">
            <a:extLst>
              <a:ext uri="{FF2B5EF4-FFF2-40B4-BE49-F238E27FC236}">
                <a16:creationId xmlns:a16="http://schemas.microsoft.com/office/drawing/2014/main" id="{FC4F9637-2BA1-E3F7-1599-2295EF076CCC}"/>
              </a:ext>
            </a:extLst>
          </p:cNvPr>
          <p:cNvSpPr>
            <a:spLocks noGrp="1"/>
          </p:cNvSpPr>
          <p:nvPr>
            <p:ph type="body" sz="quarter" idx="12" hasCustomPrompt="1"/>
          </p:nvPr>
        </p:nvSpPr>
        <p:spPr>
          <a:xfrm>
            <a:off x="8056949" y="7294814"/>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6" name="Text Placeholder 15">
            <a:extLst>
              <a:ext uri="{FF2B5EF4-FFF2-40B4-BE49-F238E27FC236}">
                <a16:creationId xmlns:a16="http://schemas.microsoft.com/office/drawing/2014/main" id="{47270689-CD03-86EE-AD4E-701F61CD37A1}"/>
              </a:ext>
            </a:extLst>
          </p:cNvPr>
          <p:cNvSpPr>
            <a:spLocks noGrp="1"/>
          </p:cNvSpPr>
          <p:nvPr>
            <p:ph type="body" sz="quarter" idx="13" hasCustomPrompt="1"/>
          </p:nvPr>
        </p:nvSpPr>
        <p:spPr>
          <a:xfrm>
            <a:off x="8056949" y="8617313"/>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8" name="Text Placeholder 15">
            <a:extLst>
              <a:ext uri="{FF2B5EF4-FFF2-40B4-BE49-F238E27FC236}">
                <a16:creationId xmlns:a16="http://schemas.microsoft.com/office/drawing/2014/main" id="{B5939A4B-8504-2C32-E90E-9DA4843EF0EF}"/>
              </a:ext>
            </a:extLst>
          </p:cNvPr>
          <p:cNvSpPr>
            <a:spLocks noGrp="1"/>
          </p:cNvSpPr>
          <p:nvPr>
            <p:ph type="body" sz="quarter" idx="14" hasCustomPrompt="1"/>
          </p:nvPr>
        </p:nvSpPr>
        <p:spPr>
          <a:xfrm>
            <a:off x="12365741" y="7298299"/>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9" name="Text Placeholder 15">
            <a:extLst>
              <a:ext uri="{FF2B5EF4-FFF2-40B4-BE49-F238E27FC236}">
                <a16:creationId xmlns:a16="http://schemas.microsoft.com/office/drawing/2014/main" id="{44D6C0A8-7DC7-6F84-E472-8E0CA423C51E}"/>
              </a:ext>
            </a:extLst>
          </p:cNvPr>
          <p:cNvSpPr>
            <a:spLocks noGrp="1"/>
          </p:cNvSpPr>
          <p:nvPr>
            <p:ph type="body" sz="quarter" idx="15" hasCustomPrompt="1"/>
          </p:nvPr>
        </p:nvSpPr>
        <p:spPr>
          <a:xfrm>
            <a:off x="12427997" y="8595891"/>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30" name="Text Placeholder 15">
            <a:extLst>
              <a:ext uri="{FF2B5EF4-FFF2-40B4-BE49-F238E27FC236}">
                <a16:creationId xmlns:a16="http://schemas.microsoft.com/office/drawing/2014/main" id="{F6BCDD7A-9667-FF15-DEDB-20C0D431E0A3}"/>
              </a:ext>
            </a:extLst>
          </p:cNvPr>
          <p:cNvSpPr>
            <a:spLocks noGrp="1"/>
          </p:cNvSpPr>
          <p:nvPr>
            <p:ph type="body" sz="quarter" idx="16" hasCustomPrompt="1"/>
          </p:nvPr>
        </p:nvSpPr>
        <p:spPr>
          <a:xfrm>
            <a:off x="2166939" y="8938684"/>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31" name="Text Placeholder 15">
            <a:extLst>
              <a:ext uri="{FF2B5EF4-FFF2-40B4-BE49-F238E27FC236}">
                <a16:creationId xmlns:a16="http://schemas.microsoft.com/office/drawing/2014/main" id="{6ADBE3FB-D313-E2BC-715C-D8600CF8BD21}"/>
              </a:ext>
            </a:extLst>
          </p:cNvPr>
          <p:cNvSpPr>
            <a:spLocks noGrp="1"/>
          </p:cNvSpPr>
          <p:nvPr>
            <p:ph type="body" sz="quarter" idx="17" hasCustomPrompt="1"/>
          </p:nvPr>
        </p:nvSpPr>
        <p:spPr>
          <a:xfrm>
            <a:off x="17255744" y="4018728"/>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32" name="Text Placeholder 15">
            <a:extLst>
              <a:ext uri="{FF2B5EF4-FFF2-40B4-BE49-F238E27FC236}">
                <a16:creationId xmlns:a16="http://schemas.microsoft.com/office/drawing/2014/main" id="{A79FD328-17AF-2BB2-5730-3D5CA0EE9704}"/>
              </a:ext>
            </a:extLst>
          </p:cNvPr>
          <p:cNvSpPr>
            <a:spLocks noGrp="1"/>
          </p:cNvSpPr>
          <p:nvPr>
            <p:ph type="body" sz="quarter" idx="18" hasCustomPrompt="1"/>
          </p:nvPr>
        </p:nvSpPr>
        <p:spPr>
          <a:xfrm>
            <a:off x="17255744" y="8938684"/>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pic>
        <p:nvPicPr>
          <p:cNvPr id="20" name="Graphic 19" descr="Artificial Intelligence with solid fill">
            <a:extLst>
              <a:ext uri="{FF2B5EF4-FFF2-40B4-BE49-F238E27FC236}">
                <a16:creationId xmlns:a16="http://schemas.microsoft.com/office/drawing/2014/main" id="{717E632E-7C2D-8BE2-BA0D-FBA56ED592A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28162" y="4999921"/>
            <a:ext cx="1936946" cy="1936946"/>
          </a:xfrm>
          <a:prstGeom prst="rect">
            <a:avLst/>
          </a:prstGeom>
        </p:spPr>
      </p:pic>
      <p:pic>
        <p:nvPicPr>
          <p:cNvPr id="22" name="Graphic 21" descr="Atom with solid fill">
            <a:extLst>
              <a:ext uri="{FF2B5EF4-FFF2-40B4-BE49-F238E27FC236}">
                <a16:creationId xmlns:a16="http://schemas.microsoft.com/office/drawing/2014/main" id="{CCE4C43E-15B3-15EB-CF11-EB3378A3CEF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837038" y="4968699"/>
            <a:ext cx="1958731" cy="1958731"/>
          </a:xfrm>
          <a:prstGeom prst="rect">
            <a:avLst/>
          </a:prstGeom>
        </p:spPr>
      </p:pic>
      <p:pic>
        <p:nvPicPr>
          <p:cNvPr id="24" name="Graphic 23" descr="Bar chart with solid fill">
            <a:extLst>
              <a:ext uri="{FF2B5EF4-FFF2-40B4-BE49-F238E27FC236}">
                <a16:creationId xmlns:a16="http://schemas.microsoft.com/office/drawing/2014/main" id="{0445AAA4-0C9A-80AB-86CE-F91A16FFC29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135" y="9715514"/>
            <a:ext cx="1696410" cy="1696410"/>
          </a:xfrm>
          <a:prstGeom prst="rect">
            <a:avLst/>
          </a:prstGeom>
        </p:spPr>
      </p:pic>
      <p:pic>
        <p:nvPicPr>
          <p:cNvPr id="35" name="Graphic 34" descr="Blockchain with solid fill">
            <a:extLst>
              <a:ext uri="{FF2B5EF4-FFF2-40B4-BE49-F238E27FC236}">
                <a16:creationId xmlns:a16="http://schemas.microsoft.com/office/drawing/2014/main" id="{CB7D00AA-1C33-1508-6057-E10BDF964F0D}"/>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37038" y="9711819"/>
            <a:ext cx="1700105" cy="1700105"/>
          </a:xfrm>
          <a:prstGeom prst="rect">
            <a:avLst/>
          </a:prstGeom>
        </p:spPr>
      </p:pic>
      <p:pic>
        <p:nvPicPr>
          <p:cNvPr id="5" name="Picture 4">
            <a:extLst>
              <a:ext uri="{FF2B5EF4-FFF2-40B4-BE49-F238E27FC236}">
                <a16:creationId xmlns:a16="http://schemas.microsoft.com/office/drawing/2014/main" id="{C97FCB3B-92B7-9A04-09DB-5667129A353E}"/>
              </a:ext>
              <a:ext uri="{C183D7F6-B498-43B3-948B-1728B52AA6E4}">
                <adec:decorative xmlns:adec="http://schemas.microsoft.com/office/drawing/2017/decorative" val="1"/>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6" name="Group">
            <a:extLst>
              <a:ext uri="{FF2B5EF4-FFF2-40B4-BE49-F238E27FC236}">
                <a16:creationId xmlns:a16="http://schemas.microsoft.com/office/drawing/2014/main" id="{805F1785-290C-1641-A96F-184692C72980}"/>
              </a:ext>
            </a:extLst>
          </p:cNvPr>
          <p:cNvGrpSpPr/>
          <p:nvPr userDrawn="1"/>
        </p:nvGrpSpPr>
        <p:grpSpPr>
          <a:xfrm>
            <a:off x="756659" y="-3867"/>
            <a:ext cx="2783909" cy="2014172"/>
            <a:chOff x="-2864397" y="0"/>
            <a:chExt cx="2783907" cy="2014171"/>
          </a:xfrm>
        </p:grpSpPr>
        <p:pic>
          <p:nvPicPr>
            <p:cNvPr id="9" name="Image" descr="Image">
              <a:extLst>
                <a:ext uri="{FF2B5EF4-FFF2-40B4-BE49-F238E27FC236}">
                  <a16:creationId xmlns:a16="http://schemas.microsoft.com/office/drawing/2014/main" id="{DE051A88-BFBF-58FB-0D20-AA66E50B943F}"/>
                </a:ext>
              </a:extLst>
            </p:cNvPr>
            <p:cNvPicPr>
              <a:picLocks noChangeAspect="1"/>
            </p:cNvPicPr>
            <p:nvPr/>
          </p:nvPicPr>
          <p:blipFill>
            <a:blip r:embed="rId11"/>
            <a:stretch>
              <a:fillRect/>
            </a:stretch>
          </p:blipFill>
          <p:spPr>
            <a:xfrm>
              <a:off x="-2864398" y="-1"/>
              <a:ext cx="630382" cy="1359672"/>
            </a:xfrm>
            <a:prstGeom prst="rect">
              <a:avLst/>
            </a:prstGeom>
            <a:ln w="12700" cap="flat">
              <a:noFill/>
              <a:miter lim="400000"/>
            </a:ln>
            <a:effectLst/>
          </p:spPr>
        </p:pic>
        <p:pic>
          <p:nvPicPr>
            <p:cNvPr id="10" name="Image" descr="Image">
              <a:extLst>
                <a:ext uri="{FF2B5EF4-FFF2-40B4-BE49-F238E27FC236}">
                  <a16:creationId xmlns:a16="http://schemas.microsoft.com/office/drawing/2014/main" id="{FF606EC9-F598-701C-CF2B-AC339348BD1A}"/>
                </a:ext>
              </a:extLst>
            </p:cNvPr>
            <p:cNvPicPr>
              <a:picLocks noChangeAspect="1"/>
            </p:cNvPicPr>
            <p:nvPr/>
          </p:nvPicPr>
          <p:blipFill>
            <a:blip r:embed="rId12"/>
            <a:srcRect t="88153" r="78332"/>
            <a:stretch>
              <a:fillRect/>
            </a:stretch>
          </p:blipFill>
          <p:spPr>
            <a:xfrm>
              <a:off x="-2850027" y="1390294"/>
              <a:ext cx="601633" cy="623878"/>
            </a:xfrm>
            <a:prstGeom prst="rect">
              <a:avLst/>
            </a:prstGeom>
            <a:ln w="12700" cap="flat">
              <a:noFill/>
              <a:miter lim="400000"/>
            </a:ln>
            <a:effectLst/>
          </p:spPr>
        </p:pic>
        <p:pic>
          <p:nvPicPr>
            <p:cNvPr id="11" name="Image" descr="Image">
              <a:extLst>
                <a:ext uri="{FF2B5EF4-FFF2-40B4-BE49-F238E27FC236}">
                  <a16:creationId xmlns:a16="http://schemas.microsoft.com/office/drawing/2014/main" id="{1DD6A07B-1CB5-B903-09DB-950559FCE4E0}"/>
                </a:ext>
              </a:extLst>
            </p:cNvPr>
            <p:cNvPicPr>
              <a:picLocks noChangeAspect="1"/>
            </p:cNvPicPr>
            <p:nvPr/>
          </p:nvPicPr>
          <p:blipFill>
            <a:blip r:embed="rId12"/>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1070102926"/>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F55631E8-C878-10B3-37B6-B446CE8244F9}"/>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b="0" i="0" dirty="0">
              <a:latin typeface="OCRB" panose="020F0502020204030204" pitchFamily="34" charset="0"/>
              <a:ea typeface="Open Sans Light" pitchFamily="2" charset="0"/>
              <a:cs typeface="OCRB" panose="020F0502020204030204" pitchFamily="34"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16" name="Text Placeholder 15">
            <a:extLst>
              <a:ext uri="{FF2B5EF4-FFF2-40B4-BE49-F238E27FC236}">
                <a16:creationId xmlns:a16="http://schemas.microsoft.com/office/drawing/2014/main" id="{9B267469-4390-8C92-5D06-4DA338A102E6}"/>
              </a:ext>
            </a:extLst>
          </p:cNvPr>
          <p:cNvSpPr>
            <a:spLocks noGrp="1"/>
          </p:cNvSpPr>
          <p:nvPr>
            <p:ph type="body" sz="quarter" idx="11" hasCustomPrompt="1"/>
          </p:nvPr>
        </p:nvSpPr>
        <p:spPr>
          <a:xfrm>
            <a:off x="2166938" y="4349750"/>
            <a:ext cx="12097701" cy="3462458"/>
          </a:xfrm>
        </p:spPr>
        <p:txBody>
          <a:bodyPr>
            <a:normAutofit/>
          </a:bodyPr>
          <a:lstStyle>
            <a:lvl1pPr marL="0" indent="0">
              <a:buNone/>
              <a:defRPr sz="4000">
                <a:solidFill>
                  <a:schemeClr val="bg1"/>
                </a:solidFill>
              </a:defRPr>
            </a:lvl1pPr>
            <a:lvl5pPr marL="2438400" indent="0">
              <a:buNone/>
              <a:defRPr/>
            </a:lvl5pPr>
          </a:lstStyle>
          <a:p>
            <a:pPr lvl="0"/>
            <a:r>
              <a:rPr lang="en-US" dirty="0"/>
              <a:t>Click to add text</a:t>
            </a:r>
          </a:p>
        </p:txBody>
      </p:sp>
      <p:sp>
        <p:nvSpPr>
          <p:cNvPr id="30" name="Text Placeholder 15">
            <a:extLst>
              <a:ext uri="{FF2B5EF4-FFF2-40B4-BE49-F238E27FC236}">
                <a16:creationId xmlns:a16="http://schemas.microsoft.com/office/drawing/2014/main" id="{F6BCDD7A-9667-FF15-DEDB-20C0D431E0A3}"/>
              </a:ext>
            </a:extLst>
          </p:cNvPr>
          <p:cNvSpPr>
            <a:spLocks noGrp="1"/>
          </p:cNvSpPr>
          <p:nvPr>
            <p:ph type="body" sz="quarter" idx="16" hasCustomPrompt="1"/>
          </p:nvPr>
        </p:nvSpPr>
        <p:spPr>
          <a:xfrm>
            <a:off x="2166938" y="8938684"/>
            <a:ext cx="19839621" cy="3676241"/>
          </a:xfrm>
        </p:spPr>
        <p:txBody>
          <a:bodyPr>
            <a:normAutofit/>
          </a:bodyPr>
          <a:lstStyle>
            <a:lvl1pPr marL="0" indent="0">
              <a:buNone/>
              <a:defRPr sz="3600">
                <a:solidFill>
                  <a:schemeClr val="bg1"/>
                </a:solidFill>
              </a:defRPr>
            </a:lvl1pPr>
            <a:lvl5pPr marL="2438400" indent="0">
              <a:buNone/>
              <a:defRPr/>
            </a:lvl5pPr>
          </a:lstStyle>
          <a:p>
            <a:pPr lvl="0"/>
            <a:r>
              <a:rPr lang="en-US" dirty="0"/>
              <a:t>Click to add text</a:t>
            </a:r>
          </a:p>
        </p:txBody>
      </p:sp>
      <p:pic>
        <p:nvPicPr>
          <p:cNvPr id="5" name="Graphic 4" descr="Checklist with solid fill">
            <a:extLst>
              <a:ext uri="{FF2B5EF4-FFF2-40B4-BE49-F238E27FC236}">
                <a16:creationId xmlns:a16="http://schemas.microsoft.com/office/drawing/2014/main" id="{EEEA3E7D-43D1-BB41-8C28-FEDBD7273D0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40000" y="4320116"/>
            <a:ext cx="3535680" cy="3535680"/>
          </a:xfrm>
          <a:prstGeom prst="rect">
            <a:avLst/>
          </a:prstGeom>
        </p:spPr>
      </p:pic>
      <p:pic>
        <p:nvPicPr>
          <p:cNvPr id="6" name="Picture 5">
            <a:extLst>
              <a:ext uri="{FF2B5EF4-FFF2-40B4-BE49-F238E27FC236}">
                <a16:creationId xmlns:a16="http://schemas.microsoft.com/office/drawing/2014/main" id="{8D1F61AE-0C1A-636C-687E-207E2A2A70F6}"/>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7" name="Group">
            <a:extLst>
              <a:ext uri="{FF2B5EF4-FFF2-40B4-BE49-F238E27FC236}">
                <a16:creationId xmlns:a16="http://schemas.microsoft.com/office/drawing/2014/main" id="{A734540B-EB64-130D-3523-93575103ED02}"/>
              </a:ext>
            </a:extLst>
          </p:cNvPr>
          <p:cNvGrpSpPr/>
          <p:nvPr userDrawn="1"/>
        </p:nvGrpSpPr>
        <p:grpSpPr>
          <a:xfrm>
            <a:off x="756659" y="-3867"/>
            <a:ext cx="2783909" cy="2014172"/>
            <a:chOff x="-2864397" y="0"/>
            <a:chExt cx="2783907" cy="2014171"/>
          </a:xfrm>
        </p:grpSpPr>
        <p:pic>
          <p:nvPicPr>
            <p:cNvPr id="8" name="Image" descr="Image">
              <a:extLst>
                <a:ext uri="{FF2B5EF4-FFF2-40B4-BE49-F238E27FC236}">
                  <a16:creationId xmlns:a16="http://schemas.microsoft.com/office/drawing/2014/main" id="{5953221E-8F74-C3B9-7C70-CFB02A3B7E6C}"/>
                </a:ext>
              </a:extLst>
            </p:cNvPr>
            <p:cNvPicPr>
              <a:picLocks noChangeAspect="1"/>
            </p:cNvPicPr>
            <p:nvPr/>
          </p:nvPicPr>
          <p:blipFill>
            <a:blip r:embed="rId5"/>
            <a:stretch>
              <a:fillRect/>
            </a:stretch>
          </p:blipFill>
          <p:spPr>
            <a:xfrm>
              <a:off x="-2864398" y="-1"/>
              <a:ext cx="630382" cy="1359672"/>
            </a:xfrm>
            <a:prstGeom prst="rect">
              <a:avLst/>
            </a:prstGeom>
            <a:ln w="12700" cap="flat">
              <a:noFill/>
              <a:miter lim="400000"/>
            </a:ln>
            <a:effectLst/>
          </p:spPr>
        </p:pic>
        <p:pic>
          <p:nvPicPr>
            <p:cNvPr id="9" name="Image" descr="Image">
              <a:extLst>
                <a:ext uri="{FF2B5EF4-FFF2-40B4-BE49-F238E27FC236}">
                  <a16:creationId xmlns:a16="http://schemas.microsoft.com/office/drawing/2014/main" id="{49A2096B-323B-F3EF-7CC9-DF562AC8C228}"/>
                </a:ext>
              </a:extLst>
            </p:cNvPr>
            <p:cNvPicPr>
              <a:picLocks noChangeAspect="1"/>
            </p:cNvPicPr>
            <p:nvPr/>
          </p:nvPicPr>
          <p:blipFill>
            <a:blip r:embed="rId6"/>
            <a:srcRect t="88153" r="78332"/>
            <a:stretch>
              <a:fillRect/>
            </a:stretch>
          </p:blipFill>
          <p:spPr>
            <a:xfrm>
              <a:off x="-2850027" y="1390294"/>
              <a:ext cx="601633" cy="623878"/>
            </a:xfrm>
            <a:prstGeom prst="rect">
              <a:avLst/>
            </a:prstGeom>
            <a:ln w="12700" cap="flat">
              <a:noFill/>
              <a:miter lim="400000"/>
            </a:ln>
            <a:effectLst/>
          </p:spPr>
        </p:pic>
        <p:pic>
          <p:nvPicPr>
            <p:cNvPr id="10" name="Image" descr="Image">
              <a:extLst>
                <a:ext uri="{FF2B5EF4-FFF2-40B4-BE49-F238E27FC236}">
                  <a16:creationId xmlns:a16="http://schemas.microsoft.com/office/drawing/2014/main" id="{8B7EE6C9-8BC7-CD09-089B-BA35D919D1CC}"/>
                </a:ext>
              </a:extLst>
            </p:cNvPr>
            <p:cNvPicPr>
              <a:picLocks noChangeAspect="1"/>
            </p:cNvPicPr>
            <p:nvPr/>
          </p:nvPicPr>
          <p:blipFill>
            <a:blip r:embed="rId6"/>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2227040866"/>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ntent type 4">
    <p:spTree>
      <p:nvGrpSpPr>
        <p:cNvPr id="1" name=""/>
        <p:cNvGrpSpPr/>
        <p:nvPr/>
      </p:nvGrpSpPr>
      <p:grpSpPr>
        <a:xfrm>
          <a:off x="0" y="0"/>
          <a:ext cx="0" cy="0"/>
          <a:chOff x="0" y="0"/>
          <a:chExt cx="0" cy="0"/>
        </a:xfrm>
      </p:grpSpPr>
      <p:sp>
        <p:nvSpPr>
          <p:cNvPr id="17" name="Rectangle">
            <a:extLst>
              <a:ext uri="{FF2B5EF4-FFF2-40B4-BE49-F238E27FC236}">
                <a16:creationId xmlns:a16="http://schemas.microsoft.com/office/drawing/2014/main" id="{57D6C136-B186-B244-9E34-B1B3CC503956}"/>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3176751" y="10942822"/>
            <a:ext cx="8523218" cy="1444847"/>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25FCA52D-C087-3347-A5F3-54D623B2115B}"/>
              </a:ext>
            </a:extLst>
          </p:cNvPr>
          <p:cNvSpPr>
            <a:spLocks noGrp="1"/>
          </p:cNvSpPr>
          <p:nvPr>
            <p:ph type="body" sz="quarter" idx="15"/>
          </p:nvPr>
        </p:nvSpPr>
        <p:spPr>
          <a:xfrm>
            <a:off x="12684029" y="10972442"/>
            <a:ext cx="8523218" cy="1444848"/>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3" name="Picture Placeholder 3">
            <a:extLst>
              <a:ext uri="{FF2B5EF4-FFF2-40B4-BE49-F238E27FC236}">
                <a16:creationId xmlns:a16="http://schemas.microsoft.com/office/drawing/2014/main" id="{3520A367-5826-4047-8F6E-214336795336}"/>
              </a:ext>
            </a:extLst>
          </p:cNvPr>
          <p:cNvSpPr>
            <a:spLocks noGrp="1"/>
          </p:cNvSpPr>
          <p:nvPr>
            <p:ph type="pic" sz="quarter" idx="11"/>
          </p:nvPr>
        </p:nvSpPr>
        <p:spPr>
          <a:xfrm>
            <a:off x="3176751" y="4582010"/>
            <a:ext cx="8523218" cy="5555977"/>
          </a:xfrm>
        </p:spPr>
        <p:txBody>
          <a:bodyPr/>
          <a:lstStyle>
            <a:lvl1pPr marL="0" indent="0">
              <a:buNone/>
              <a:defRPr>
                <a:solidFill>
                  <a:schemeClr val="bg1"/>
                </a:solidFill>
              </a:defRPr>
            </a:lvl1pPr>
          </a:lstStyle>
          <a:p>
            <a:r>
              <a:rPr lang="en-US"/>
              <a:t>Click icon to add picture</a:t>
            </a:r>
            <a:endParaRPr lang="en-US" dirty="0"/>
          </a:p>
        </p:txBody>
      </p:sp>
      <p:sp>
        <p:nvSpPr>
          <p:cNvPr id="34" name="Picture Placeholder 3">
            <a:extLst>
              <a:ext uri="{FF2B5EF4-FFF2-40B4-BE49-F238E27FC236}">
                <a16:creationId xmlns:a16="http://schemas.microsoft.com/office/drawing/2014/main" id="{09A473F0-3B7E-704A-AA89-F4277FCB9971}"/>
              </a:ext>
            </a:extLst>
          </p:cNvPr>
          <p:cNvSpPr>
            <a:spLocks noGrp="1"/>
          </p:cNvSpPr>
          <p:nvPr>
            <p:ph type="pic" sz="quarter" idx="12"/>
          </p:nvPr>
        </p:nvSpPr>
        <p:spPr>
          <a:xfrm>
            <a:off x="12684029" y="4582010"/>
            <a:ext cx="8523218" cy="5577461"/>
          </a:xfrm>
        </p:spPr>
        <p:txBody>
          <a:bodyPr/>
          <a:lstStyle>
            <a:lvl1pPr marL="0" indent="0">
              <a:buNone/>
              <a:defRPr>
                <a:solidFill>
                  <a:schemeClr val="bg1"/>
                </a:solidFill>
              </a:defRPr>
            </a:lvl1pPr>
          </a:lstStyle>
          <a:p>
            <a:r>
              <a:rPr lang="en-US"/>
              <a:t>Click icon to add picture</a:t>
            </a:r>
            <a:endParaRPr lang="en-US" dirty="0"/>
          </a:p>
        </p:txBody>
      </p:sp>
      <p:pic>
        <p:nvPicPr>
          <p:cNvPr id="4" name="Picture 3">
            <a:extLst>
              <a:ext uri="{FF2B5EF4-FFF2-40B4-BE49-F238E27FC236}">
                <a16:creationId xmlns:a16="http://schemas.microsoft.com/office/drawing/2014/main" id="{D5210B6C-2009-3AB9-2B36-C9C111BD1FBB}"/>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5" name="Group">
            <a:extLst>
              <a:ext uri="{FF2B5EF4-FFF2-40B4-BE49-F238E27FC236}">
                <a16:creationId xmlns:a16="http://schemas.microsoft.com/office/drawing/2014/main" id="{6BFD5909-E19C-D820-5C51-280C15B09CBC}"/>
              </a:ext>
            </a:extLst>
          </p:cNvPr>
          <p:cNvGrpSpPr/>
          <p:nvPr userDrawn="1"/>
        </p:nvGrpSpPr>
        <p:grpSpPr>
          <a:xfrm>
            <a:off x="756659" y="-3867"/>
            <a:ext cx="2783909" cy="2014172"/>
            <a:chOff x="-2864397" y="0"/>
            <a:chExt cx="2783907" cy="2014171"/>
          </a:xfrm>
        </p:grpSpPr>
        <p:pic>
          <p:nvPicPr>
            <p:cNvPr id="6" name="Image" descr="Image">
              <a:extLst>
                <a:ext uri="{FF2B5EF4-FFF2-40B4-BE49-F238E27FC236}">
                  <a16:creationId xmlns:a16="http://schemas.microsoft.com/office/drawing/2014/main" id="{8B08C927-B7A0-43BA-4100-83612BFB59A9}"/>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7" name="Image" descr="Image">
              <a:extLst>
                <a:ext uri="{FF2B5EF4-FFF2-40B4-BE49-F238E27FC236}">
                  <a16:creationId xmlns:a16="http://schemas.microsoft.com/office/drawing/2014/main" id="{6AFC5A1D-896A-4BE5-A25A-A0172137210B}"/>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8" name="Image" descr="Image">
              <a:extLst>
                <a:ext uri="{FF2B5EF4-FFF2-40B4-BE49-F238E27FC236}">
                  <a16:creationId xmlns:a16="http://schemas.microsoft.com/office/drawing/2014/main" id="{58C85CFC-A584-60C9-398C-FC5F3B10CF07}"/>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779245570"/>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450F1BD6-0F15-C34E-9F74-50970B5378D2}"/>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Chart Placeholder 3">
            <a:extLst>
              <a:ext uri="{FF2B5EF4-FFF2-40B4-BE49-F238E27FC236}">
                <a16:creationId xmlns:a16="http://schemas.microsoft.com/office/drawing/2014/main" id="{64D80AC6-9CFD-09B5-1CEF-F695884CCD02}"/>
              </a:ext>
            </a:extLst>
          </p:cNvPr>
          <p:cNvSpPr>
            <a:spLocks noGrp="1"/>
          </p:cNvSpPr>
          <p:nvPr>
            <p:ph type="chart" sz="quarter" idx="11" hasCustomPrompt="1"/>
          </p:nvPr>
        </p:nvSpPr>
        <p:spPr>
          <a:xfrm>
            <a:off x="11460163" y="3962400"/>
            <a:ext cx="12118975" cy="9083675"/>
          </a:xfrm>
        </p:spPr>
        <p:txBody>
          <a:bodyPr>
            <a:normAutofit/>
          </a:bodyPr>
          <a:lstStyle>
            <a:lvl1pPr marL="0" indent="0">
              <a:buNone/>
              <a:defRPr sz="4000">
                <a:solidFill>
                  <a:schemeClr val="bg1"/>
                </a:solidFill>
              </a:defRPr>
            </a:lvl1pPr>
          </a:lstStyle>
          <a:p>
            <a:r>
              <a:rPr lang="en-US" dirty="0"/>
              <a:t>Click to insert chart</a:t>
            </a:r>
          </a:p>
        </p:txBody>
      </p:sp>
      <p:sp>
        <p:nvSpPr>
          <p:cNvPr id="6" name="Text Placeholder 5">
            <a:extLst>
              <a:ext uri="{FF2B5EF4-FFF2-40B4-BE49-F238E27FC236}">
                <a16:creationId xmlns:a16="http://schemas.microsoft.com/office/drawing/2014/main" id="{DEA6CC15-DCB9-9ABD-A03B-8B586BD05B11}"/>
              </a:ext>
            </a:extLst>
          </p:cNvPr>
          <p:cNvSpPr>
            <a:spLocks noGrp="1"/>
          </p:cNvSpPr>
          <p:nvPr>
            <p:ph type="body" sz="quarter" idx="12"/>
          </p:nvPr>
        </p:nvSpPr>
        <p:spPr>
          <a:xfrm>
            <a:off x="3902075" y="3962399"/>
            <a:ext cx="7010400" cy="4058049"/>
          </a:xfrm>
        </p:spPr>
        <p:txBody>
          <a:bodyPr>
            <a:normAutofit/>
          </a:bodyPr>
          <a:lstStyle>
            <a:lvl1pPr marL="0" indent="0">
              <a:buNone/>
              <a:defRPr sz="3600">
                <a:solidFill>
                  <a:schemeClr val="bg1"/>
                </a:solidFill>
              </a:defRPr>
            </a:lvl1pPr>
          </a:lstStyle>
          <a:p>
            <a:pPr lvl="0"/>
            <a:r>
              <a:rPr lang="en-US"/>
              <a:t>Click to edit Master text styles</a:t>
            </a:r>
          </a:p>
        </p:txBody>
      </p:sp>
      <p:pic>
        <p:nvPicPr>
          <p:cNvPr id="9" name="Graphic 8" descr="Blockchain with solid fill">
            <a:extLst>
              <a:ext uri="{FF2B5EF4-FFF2-40B4-BE49-F238E27FC236}">
                <a16:creationId xmlns:a16="http://schemas.microsoft.com/office/drawing/2014/main" id="{C6F9FEE2-3F55-6EBA-4F92-F43ABD638BA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37047" y="3962400"/>
            <a:ext cx="1403522" cy="1403522"/>
          </a:xfrm>
          <a:prstGeom prst="rect">
            <a:avLst/>
          </a:prstGeom>
        </p:spPr>
      </p:pic>
      <p:sp>
        <p:nvSpPr>
          <p:cNvPr id="20" name="Text Placeholder 5">
            <a:extLst>
              <a:ext uri="{FF2B5EF4-FFF2-40B4-BE49-F238E27FC236}">
                <a16:creationId xmlns:a16="http://schemas.microsoft.com/office/drawing/2014/main" id="{8597BD3B-4478-8A1D-BD26-1D9EFAA7FCF2}"/>
              </a:ext>
            </a:extLst>
          </p:cNvPr>
          <p:cNvSpPr>
            <a:spLocks noGrp="1"/>
          </p:cNvSpPr>
          <p:nvPr>
            <p:ph type="body" sz="quarter" idx="13"/>
          </p:nvPr>
        </p:nvSpPr>
        <p:spPr>
          <a:xfrm>
            <a:off x="3902075" y="8861383"/>
            <a:ext cx="7010400" cy="4058049"/>
          </a:xfrm>
        </p:spPr>
        <p:txBody>
          <a:bodyPr>
            <a:normAutofit/>
          </a:bodyPr>
          <a:lstStyle>
            <a:lvl1pPr marL="0" indent="0">
              <a:buNone/>
              <a:defRPr sz="3600">
                <a:solidFill>
                  <a:schemeClr val="bg1"/>
                </a:solidFill>
              </a:defRPr>
            </a:lvl1pPr>
          </a:lstStyle>
          <a:p>
            <a:pPr lvl="0"/>
            <a:r>
              <a:rPr lang="en-US"/>
              <a:t>Click to edit Master text styles</a:t>
            </a:r>
          </a:p>
        </p:txBody>
      </p:sp>
      <p:pic>
        <p:nvPicPr>
          <p:cNvPr id="11" name="Graphic 10" descr="Bullseye with solid fill">
            <a:extLst>
              <a:ext uri="{FF2B5EF4-FFF2-40B4-BE49-F238E27FC236}">
                <a16:creationId xmlns:a16="http://schemas.microsoft.com/office/drawing/2014/main" id="{D6B829BF-9E0D-0105-F75C-8DDD429EFC0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87110" y="8648744"/>
            <a:ext cx="1403521" cy="1403521"/>
          </a:xfrm>
          <a:prstGeom prst="rect">
            <a:avLst/>
          </a:prstGeom>
        </p:spPr>
      </p:pic>
      <p:pic>
        <p:nvPicPr>
          <p:cNvPr id="7" name="Picture 6">
            <a:extLst>
              <a:ext uri="{FF2B5EF4-FFF2-40B4-BE49-F238E27FC236}">
                <a16:creationId xmlns:a16="http://schemas.microsoft.com/office/drawing/2014/main" id="{D0C22165-28E5-078B-D527-EB85E34E9D08}"/>
              </a:ext>
              <a:ext uri="{C183D7F6-B498-43B3-948B-1728B52AA6E4}">
                <adec:decorative xmlns:adec="http://schemas.microsoft.com/office/drawing/2017/decorative" val="1"/>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8" name="Group">
            <a:extLst>
              <a:ext uri="{FF2B5EF4-FFF2-40B4-BE49-F238E27FC236}">
                <a16:creationId xmlns:a16="http://schemas.microsoft.com/office/drawing/2014/main" id="{1AB01AB1-EADC-77A2-A940-2DE69B7ABE8E}"/>
              </a:ext>
            </a:extLst>
          </p:cNvPr>
          <p:cNvGrpSpPr/>
          <p:nvPr userDrawn="1"/>
        </p:nvGrpSpPr>
        <p:grpSpPr>
          <a:xfrm>
            <a:off x="756659" y="-3867"/>
            <a:ext cx="2783909" cy="2014172"/>
            <a:chOff x="-2864397" y="0"/>
            <a:chExt cx="2783907" cy="2014171"/>
          </a:xfrm>
        </p:grpSpPr>
        <p:pic>
          <p:nvPicPr>
            <p:cNvPr id="10" name="Image" descr="Image">
              <a:extLst>
                <a:ext uri="{FF2B5EF4-FFF2-40B4-BE49-F238E27FC236}">
                  <a16:creationId xmlns:a16="http://schemas.microsoft.com/office/drawing/2014/main" id="{3B174F11-D671-E0EF-C5C9-332FF7B2255D}"/>
                </a:ext>
              </a:extLst>
            </p:cNvPr>
            <p:cNvPicPr>
              <a:picLocks noChangeAspect="1"/>
            </p:cNvPicPr>
            <p:nvPr/>
          </p:nvPicPr>
          <p:blipFill>
            <a:blip r:embed="rId7"/>
            <a:stretch>
              <a:fillRect/>
            </a:stretch>
          </p:blipFill>
          <p:spPr>
            <a:xfrm>
              <a:off x="-2864398" y="-1"/>
              <a:ext cx="630382" cy="1359672"/>
            </a:xfrm>
            <a:prstGeom prst="rect">
              <a:avLst/>
            </a:prstGeom>
            <a:ln w="12700" cap="flat">
              <a:noFill/>
              <a:miter lim="400000"/>
            </a:ln>
            <a:effectLst/>
          </p:spPr>
        </p:pic>
        <p:pic>
          <p:nvPicPr>
            <p:cNvPr id="12" name="Image" descr="Image">
              <a:extLst>
                <a:ext uri="{FF2B5EF4-FFF2-40B4-BE49-F238E27FC236}">
                  <a16:creationId xmlns:a16="http://schemas.microsoft.com/office/drawing/2014/main" id="{B2D60E6B-CEFB-1201-1ABC-A47A5C6DEDA7}"/>
                </a:ext>
              </a:extLst>
            </p:cNvPr>
            <p:cNvPicPr>
              <a:picLocks noChangeAspect="1"/>
            </p:cNvPicPr>
            <p:nvPr/>
          </p:nvPicPr>
          <p:blipFill>
            <a:blip r:embed="rId8"/>
            <a:srcRect t="88153" r="78332"/>
            <a:stretch>
              <a:fillRect/>
            </a:stretch>
          </p:blipFill>
          <p:spPr>
            <a:xfrm>
              <a:off x="-2850027" y="1390294"/>
              <a:ext cx="601633" cy="623878"/>
            </a:xfrm>
            <a:prstGeom prst="rect">
              <a:avLst/>
            </a:prstGeom>
            <a:ln w="12700" cap="flat">
              <a:noFill/>
              <a:miter lim="400000"/>
            </a:ln>
            <a:effectLst/>
          </p:spPr>
        </p:pic>
        <p:pic>
          <p:nvPicPr>
            <p:cNvPr id="14" name="Image" descr="Image">
              <a:extLst>
                <a:ext uri="{FF2B5EF4-FFF2-40B4-BE49-F238E27FC236}">
                  <a16:creationId xmlns:a16="http://schemas.microsoft.com/office/drawing/2014/main" id="{3ECE39F8-02C5-64A7-9AC5-4BDC8C44E368}"/>
                </a:ext>
              </a:extLst>
            </p:cNvPr>
            <p:cNvPicPr>
              <a:picLocks noChangeAspect="1"/>
            </p:cNvPicPr>
            <p:nvPr/>
          </p:nvPicPr>
          <p:blipFill>
            <a:blip r:embed="rId8"/>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3811012248"/>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type 1">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0CE21BA8-841F-EE46-90AB-358900DBBA45}"/>
              </a:ext>
            </a:extLst>
          </p:cNvPr>
          <p:cNvSpPr/>
          <p:nvPr userDrawn="1"/>
        </p:nvSpPr>
        <p:spPr>
          <a:xfrm>
            <a:off x="0" y="2363008"/>
            <a:ext cx="24384000" cy="11436178"/>
          </a:xfrm>
          <a:prstGeom prst="rect">
            <a:avLst/>
          </a:prstGeom>
          <a:solidFill>
            <a:srgbClr val="EBEBE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2058"/>
            <a:ext cx="14715569" cy="510281"/>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rgbClr val="424242"/>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11" name="Content Placeholder 7">
            <a:extLst>
              <a:ext uri="{FF2B5EF4-FFF2-40B4-BE49-F238E27FC236}">
                <a16:creationId xmlns:a16="http://schemas.microsoft.com/office/drawing/2014/main" id="{CCD29839-25B4-3D48-8D8C-B1D859A74A9A}"/>
              </a:ext>
            </a:extLst>
          </p:cNvPr>
          <p:cNvSpPr>
            <a:spLocks noGrp="1"/>
          </p:cNvSpPr>
          <p:nvPr>
            <p:ph sz="quarter" idx="11"/>
          </p:nvPr>
        </p:nvSpPr>
        <p:spPr>
          <a:xfrm>
            <a:off x="2167377" y="3714224"/>
            <a:ext cx="19309300" cy="8129718"/>
          </a:xfrm>
        </p:spPr>
        <p:txBody>
          <a:bodyPr>
            <a:normAutofit/>
          </a:bodyPr>
          <a:lstStyle>
            <a:lvl1pPr marL="742950" indent="-742950">
              <a:lnSpc>
                <a:spcPct val="100000"/>
              </a:lnSpc>
              <a:spcBef>
                <a:spcPts val="3500"/>
              </a:spcBef>
              <a:buSzPct val="100000"/>
              <a:buFont typeface="Arial" panose="020B0604020202020204" pitchFamily="34" charset="0"/>
              <a:buChar char="•"/>
              <a:tabLst/>
              <a:defRPr kumimoji="0" lang="en-US" sz="4400" b="0" i="0" u="none" strike="noStrike" cap="none" spc="0" normalizeH="0" baseline="0">
                <a:ln>
                  <a:noFill/>
                </a:ln>
                <a:solidFill>
                  <a:srgbClr val="212121"/>
                </a:solidFill>
                <a:effectLst/>
                <a:uFillTx/>
                <a:latin typeface="Open Sans" panose="020B0606030504020204" pitchFamily="34" charset="0"/>
                <a:ea typeface="Open Sans" panose="020B0606030504020204" pitchFamily="34" charset="0"/>
                <a:cs typeface="Open Sans" panose="020B0606030504020204" pitchFamily="34" charset="0"/>
                <a:sym typeface="Helvetica Neue"/>
              </a:defRPr>
            </a:lvl1pPr>
            <a:lvl2pPr marL="1498950" indent="-742950">
              <a:lnSpc>
                <a:spcPct val="100000"/>
              </a:lnSpc>
              <a:spcBef>
                <a:spcPts val="3500"/>
              </a:spcBef>
              <a:buSzPct val="100000"/>
              <a:buFont typeface="Arial" panose="020B0604020202020204" pitchFamily="34" charset="0"/>
              <a:buChar char="•"/>
              <a:tabLst/>
              <a:defRPr kumimoji="0" lang="en-US" sz="4400" b="0" i="0" u="none" strike="noStrike" cap="none" spc="0" normalizeH="0" baseline="0">
                <a:ln>
                  <a:noFill/>
                </a:ln>
                <a:solidFill>
                  <a:srgbClr val="212121"/>
                </a:solidFill>
                <a:effectLst/>
                <a:uFillTx/>
                <a:latin typeface="Open Sans" panose="020B0606030504020204" pitchFamily="34" charset="0"/>
                <a:ea typeface="Open Sans" panose="020B0606030504020204" pitchFamily="34" charset="0"/>
                <a:cs typeface="Open Sans" panose="020B0606030504020204" pitchFamily="34" charset="0"/>
                <a:sym typeface="Helvetica Neue"/>
              </a:defRPr>
            </a:lvl2pPr>
            <a:lvl3pPr marL="2254950" indent="-742950">
              <a:lnSpc>
                <a:spcPct val="100000"/>
              </a:lnSpc>
              <a:spcBef>
                <a:spcPts val="3500"/>
              </a:spcBef>
              <a:buSzPct val="100000"/>
              <a:buFont typeface="Arial" panose="020B0604020202020204" pitchFamily="34" charset="0"/>
              <a:buChar char="•"/>
              <a:tabLst/>
              <a:defRPr kumimoji="0" lang="en-US" sz="4400" b="0" i="0" u="none" strike="noStrike" cap="none" spc="0" normalizeH="0" baseline="0">
                <a:ln>
                  <a:noFill/>
                </a:ln>
                <a:solidFill>
                  <a:srgbClr val="212121"/>
                </a:solidFill>
                <a:effectLst/>
                <a:uFillTx/>
                <a:latin typeface="Open Sans" panose="020B0606030504020204" pitchFamily="34" charset="0"/>
                <a:ea typeface="Open Sans" panose="020B0606030504020204" pitchFamily="34" charset="0"/>
                <a:cs typeface="Open Sans" panose="020B0606030504020204" pitchFamily="34" charset="0"/>
                <a:sym typeface="Helvetica Neue"/>
              </a:defRPr>
            </a:lvl3pPr>
            <a:lvl4pPr marL="3010950" indent="-742950">
              <a:lnSpc>
                <a:spcPct val="100000"/>
              </a:lnSpc>
              <a:spcBef>
                <a:spcPts val="3500"/>
              </a:spcBef>
              <a:buSzPct val="100000"/>
              <a:buFont typeface="Arial" panose="020B0604020202020204" pitchFamily="34" charset="0"/>
              <a:buChar char="•"/>
              <a:tabLst/>
              <a:defRPr kumimoji="0" lang="en-US" sz="4400" b="0" i="0" u="none" strike="noStrike" cap="none" spc="0" normalizeH="0" baseline="0">
                <a:ln>
                  <a:noFill/>
                </a:ln>
                <a:solidFill>
                  <a:srgbClr val="212121"/>
                </a:solidFill>
                <a:effectLst/>
                <a:uFillTx/>
                <a:latin typeface="Open Sans" panose="020B0606030504020204" pitchFamily="34" charset="0"/>
                <a:ea typeface="Open Sans" panose="020B0606030504020204" pitchFamily="34" charset="0"/>
                <a:cs typeface="Open Sans" panose="020B0606030504020204" pitchFamily="34" charset="0"/>
                <a:sym typeface="Helvetica Neue"/>
              </a:defRPr>
            </a:lvl4pPr>
            <a:lvl5pPr marL="3658950" indent="-742950">
              <a:lnSpc>
                <a:spcPct val="100000"/>
              </a:lnSpc>
              <a:spcBef>
                <a:spcPts val="3500"/>
              </a:spcBef>
              <a:buSzPct val="100000"/>
              <a:buFont typeface="Arial" panose="020B0604020202020204" pitchFamily="34" charset="0"/>
              <a:buChar char="•"/>
              <a:tabLst/>
              <a:defRPr kumimoji="0" lang="en-US" sz="4400" b="0" i="0" u="none" strike="noStrike" cap="none" spc="0" normalizeH="0" baseline="0">
                <a:ln>
                  <a:noFill/>
                </a:ln>
                <a:solidFill>
                  <a:srgbClr val="212121"/>
                </a:solidFill>
                <a:effectLst/>
                <a:uFillTx/>
                <a:latin typeface="Open Sans" panose="020B0606030504020204" pitchFamily="34" charset="0"/>
                <a:ea typeface="Open Sans" panose="020B0606030504020204" pitchFamily="34" charset="0"/>
                <a:cs typeface="Open Sans" panose="020B0606030504020204" pitchFamily="34" charset="0"/>
                <a:sym typeface="Helvetica Neue"/>
              </a:defRPr>
            </a:lvl5pPr>
            <a:lvl7pPr marL="3657600" indent="0">
              <a:buNone/>
              <a:defRPr/>
            </a:lvl7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2CB39841-01E8-3B46-1169-9D75B18B74D3}"/>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2" name="Group">
            <a:extLst>
              <a:ext uri="{FF2B5EF4-FFF2-40B4-BE49-F238E27FC236}">
                <a16:creationId xmlns:a16="http://schemas.microsoft.com/office/drawing/2014/main" id="{AC8C371E-C0F6-4081-3D3F-D6E3528C4285}"/>
              </a:ext>
            </a:extLst>
          </p:cNvPr>
          <p:cNvGrpSpPr/>
          <p:nvPr userDrawn="1"/>
        </p:nvGrpSpPr>
        <p:grpSpPr>
          <a:xfrm>
            <a:off x="756659" y="-3867"/>
            <a:ext cx="2783909" cy="2014172"/>
            <a:chOff x="-2864397" y="0"/>
            <a:chExt cx="2783907" cy="2014171"/>
          </a:xfrm>
        </p:grpSpPr>
        <p:pic>
          <p:nvPicPr>
            <p:cNvPr id="4" name="Image" descr="Image">
              <a:extLst>
                <a:ext uri="{FF2B5EF4-FFF2-40B4-BE49-F238E27FC236}">
                  <a16:creationId xmlns:a16="http://schemas.microsoft.com/office/drawing/2014/main" id="{521B05C9-D576-5C9F-B6FD-5FB48D1A784C}"/>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6" name="Image" descr="Image">
              <a:extLst>
                <a:ext uri="{FF2B5EF4-FFF2-40B4-BE49-F238E27FC236}">
                  <a16:creationId xmlns:a16="http://schemas.microsoft.com/office/drawing/2014/main" id="{BAAB4BAE-E916-72F8-967D-ECE287538CAD}"/>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7" name="Image" descr="Image">
              <a:extLst>
                <a:ext uri="{FF2B5EF4-FFF2-40B4-BE49-F238E27FC236}">
                  <a16:creationId xmlns:a16="http://schemas.microsoft.com/office/drawing/2014/main" id="{4B27BB17-04E8-65DD-1C87-6ECA478DD2AB}"/>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109024523"/>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ntent type 4">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6D051288-6E3E-A95D-1377-4372C7DC1C4F}"/>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3" name="Picture Placeholder 3">
            <a:extLst>
              <a:ext uri="{FF2B5EF4-FFF2-40B4-BE49-F238E27FC236}">
                <a16:creationId xmlns:a16="http://schemas.microsoft.com/office/drawing/2014/main" id="{4D652F67-94A0-0840-AE16-55B87BEAF320}"/>
              </a:ext>
            </a:extLst>
          </p:cNvPr>
          <p:cNvSpPr>
            <a:spLocks noGrp="1"/>
          </p:cNvSpPr>
          <p:nvPr>
            <p:ph type="pic" sz="quarter" idx="11"/>
          </p:nvPr>
        </p:nvSpPr>
        <p:spPr>
          <a:xfrm>
            <a:off x="2167377" y="4120517"/>
            <a:ext cx="9469197" cy="8568593"/>
          </a:xfrm>
        </p:spPr>
        <p:txBody>
          <a:bodyPr/>
          <a:lstStyle>
            <a:lvl1pPr marL="0" indent="0">
              <a:buNone/>
              <a:defRPr>
                <a:solidFill>
                  <a:schemeClr val="bg1"/>
                </a:solidFill>
              </a:defRPr>
            </a:lvl1pPr>
          </a:lstStyle>
          <a:p>
            <a:r>
              <a:rPr lang="en-US"/>
              <a:t>Click icon to add picture</a:t>
            </a:r>
            <a:endParaRPr lang="en-US" dirty="0"/>
          </a:p>
        </p:txBody>
      </p:sp>
      <p:sp>
        <p:nvSpPr>
          <p:cNvPr id="12" name="Text Placeholder 5">
            <a:extLst>
              <a:ext uri="{FF2B5EF4-FFF2-40B4-BE49-F238E27FC236}">
                <a16:creationId xmlns:a16="http://schemas.microsoft.com/office/drawing/2014/main" id="{6A7F952E-8DC5-6A79-9AE3-813B3AE4D1F2}"/>
              </a:ext>
            </a:extLst>
          </p:cNvPr>
          <p:cNvSpPr>
            <a:spLocks noGrp="1"/>
          </p:cNvSpPr>
          <p:nvPr>
            <p:ph type="body" sz="quarter" idx="16"/>
          </p:nvPr>
        </p:nvSpPr>
        <p:spPr>
          <a:xfrm>
            <a:off x="12747867" y="6462508"/>
            <a:ext cx="8024838" cy="6226602"/>
          </a:xfrm>
        </p:spPr>
        <p:txBody>
          <a:bodyPr>
            <a:noAutofit/>
          </a:bodyPr>
          <a:lstStyle>
            <a:lvl1pPr marL="0" indent="0">
              <a:buNone/>
              <a:defRPr kumimoji="0" lang="en-US" sz="26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14" name="Text Placeholder 5">
            <a:extLst>
              <a:ext uri="{FF2B5EF4-FFF2-40B4-BE49-F238E27FC236}">
                <a16:creationId xmlns:a16="http://schemas.microsoft.com/office/drawing/2014/main" id="{BA033C1D-E65C-08C9-F39B-80EFE57D65D8}"/>
              </a:ext>
            </a:extLst>
          </p:cNvPr>
          <p:cNvSpPr>
            <a:spLocks noGrp="1"/>
          </p:cNvSpPr>
          <p:nvPr>
            <p:ph type="body" sz="quarter" idx="17" hasCustomPrompt="1"/>
          </p:nvPr>
        </p:nvSpPr>
        <p:spPr>
          <a:xfrm>
            <a:off x="12747428" y="4115640"/>
            <a:ext cx="8024812" cy="1968425"/>
          </a:xfrm>
        </p:spPr>
        <p:txBody>
          <a:bodyPr>
            <a:normAutofit/>
          </a:bodyPr>
          <a:lstStyle>
            <a:lvl1pPr marL="0" indent="0">
              <a:buNone/>
              <a:defRPr sz="4400">
                <a:solidFill>
                  <a:schemeClr val="bg1"/>
                </a:solidFill>
              </a:defRPr>
            </a:lvl1pPr>
            <a:lvl5pPr marL="2438400" indent="0" algn="l">
              <a:buFont typeface="Arial" panose="020B0604020202020204" pitchFamily="34" charset="0"/>
              <a:buNone/>
              <a:defRPr sz="4400">
                <a:solidFill>
                  <a:schemeClr val="bg1"/>
                </a:solidFill>
              </a:defRPr>
            </a:lvl5pPr>
          </a:lstStyle>
          <a:p>
            <a:pPr lvl="0"/>
            <a:r>
              <a:rPr lang="en-US" dirty="0"/>
              <a:t>Click to add text</a:t>
            </a:r>
          </a:p>
        </p:txBody>
      </p:sp>
      <p:pic>
        <p:nvPicPr>
          <p:cNvPr id="5" name="Picture 4">
            <a:extLst>
              <a:ext uri="{FF2B5EF4-FFF2-40B4-BE49-F238E27FC236}">
                <a16:creationId xmlns:a16="http://schemas.microsoft.com/office/drawing/2014/main" id="{0079C9F5-AAFF-0002-246E-C6EBF2351B3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6" name="Group">
            <a:extLst>
              <a:ext uri="{FF2B5EF4-FFF2-40B4-BE49-F238E27FC236}">
                <a16:creationId xmlns:a16="http://schemas.microsoft.com/office/drawing/2014/main" id="{19954499-52C9-37B8-CE68-E31F97D9B97E}"/>
              </a:ext>
            </a:extLst>
          </p:cNvPr>
          <p:cNvGrpSpPr/>
          <p:nvPr userDrawn="1"/>
        </p:nvGrpSpPr>
        <p:grpSpPr>
          <a:xfrm>
            <a:off x="756659" y="-3867"/>
            <a:ext cx="2783909" cy="2014172"/>
            <a:chOff x="-2864397" y="0"/>
            <a:chExt cx="2783907" cy="2014171"/>
          </a:xfrm>
        </p:grpSpPr>
        <p:pic>
          <p:nvPicPr>
            <p:cNvPr id="8" name="Image" descr="Image">
              <a:extLst>
                <a:ext uri="{FF2B5EF4-FFF2-40B4-BE49-F238E27FC236}">
                  <a16:creationId xmlns:a16="http://schemas.microsoft.com/office/drawing/2014/main" id="{1827E7EE-F7D7-B912-1873-48F271C754AF}"/>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9" name="Image" descr="Image">
              <a:extLst>
                <a:ext uri="{FF2B5EF4-FFF2-40B4-BE49-F238E27FC236}">
                  <a16:creationId xmlns:a16="http://schemas.microsoft.com/office/drawing/2014/main" id="{97CC2254-DB2F-2222-3ACB-0F4D49DF246B}"/>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10" name="Image" descr="Image">
              <a:extLst>
                <a:ext uri="{FF2B5EF4-FFF2-40B4-BE49-F238E27FC236}">
                  <a16:creationId xmlns:a16="http://schemas.microsoft.com/office/drawing/2014/main" id="{1DEA3358-B0D8-2D88-2DDF-CD2824CEACE3}"/>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1134045232"/>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iz layout 1">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FABE8965-C5C7-9C39-4D77-41321DCB42C7}"/>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Round Same Side Corner Rectangle 3">
            <a:extLst>
              <a:ext uri="{FF2B5EF4-FFF2-40B4-BE49-F238E27FC236}">
                <a16:creationId xmlns:a16="http://schemas.microsoft.com/office/drawing/2014/main" id="{FA29A0C7-63A9-37AE-C36E-28D29DB1FC0C}"/>
              </a:ext>
            </a:extLst>
          </p:cNvPr>
          <p:cNvSpPr/>
          <p:nvPr userDrawn="1"/>
        </p:nvSpPr>
        <p:spPr>
          <a:xfrm>
            <a:off x="2124334" y="5228017"/>
            <a:ext cx="7712393" cy="8605898"/>
          </a:xfrm>
          <a:prstGeom prst="round2SameRect">
            <a:avLst>
              <a:gd name="adj1" fmla="val 7123"/>
              <a:gd name="adj2" fmla="val 0"/>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6" name="Text Placeholder 5">
            <a:extLst>
              <a:ext uri="{FF2B5EF4-FFF2-40B4-BE49-F238E27FC236}">
                <a16:creationId xmlns:a16="http://schemas.microsoft.com/office/drawing/2014/main" id="{00BFA553-2EAA-7D5D-66A4-3CB0B3039A4F}"/>
              </a:ext>
            </a:extLst>
          </p:cNvPr>
          <p:cNvSpPr>
            <a:spLocks noGrp="1"/>
          </p:cNvSpPr>
          <p:nvPr>
            <p:ph type="body" sz="quarter" idx="16"/>
          </p:nvPr>
        </p:nvSpPr>
        <p:spPr>
          <a:xfrm>
            <a:off x="2594247" y="7248019"/>
            <a:ext cx="6817382" cy="6226602"/>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pic>
        <p:nvPicPr>
          <p:cNvPr id="6" name="Graphic 5" descr="Help with solid fill">
            <a:extLst>
              <a:ext uri="{FF2B5EF4-FFF2-40B4-BE49-F238E27FC236}">
                <a16:creationId xmlns:a16="http://schemas.microsoft.com/office/drawing/2014/main" id="{5BCC09F5-BEFD-455C-0F2F-F18D468EC78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94247" y="5468810"/>
            <a:ext cx="1427671" cy="1427671"/>
          </a:xfrm>
          <a:prstGeom prst="rect">
            <a:avLst/>
          </a:prstGeom>
        </p:spPr>
      </p:pic>
      <p:sp>
        <p:nvSpPr>
          <p:cNvPr id="8" name="Rounded Rectangle 7">
            <a:extLst>
              <a:ext uri="{FF2B5EF4-FFF2-40B4-BE49-F238E27FC236}">
                <a16:creationId xmlns:a16="http://schemas.microsoft.com/office/drawing/2014/main" id="{7A5EDB33-736C-0AA5-C7CD-BDFF535E7A9C}"/>
              </a:ext>
            </a:extLst>
          </p:cNvPr>
          <p:cNvSpPr/>
          <p:nvPr userDrawn="1"/>
        </p:nvSpPr>
        <p:spPr>
          <a:xfrm>
            <a:off x="11485756" y="5237573"/>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9" name="Rounded Rectangle 18">
            <a:extLst>
              <a:ext uri="{FF2B5EF4-FFF2-40B4-BE49-F238E27FC236}">
                <a16:creationId xmlns:a16="http://schemas.microsoft.com/office/drawing/2014/main" id="{9A29247D-C253-CBDD-13EE-F16B85217807}"/>
              </a:ext>
            </a:extLst>
          </p:cNvPr>
          <p:cNvSpPr/>
          <p:nvPr userDrawn="1"/>
        </p:nvSpPr>
        <p:spPr>
          <a:xfrm>
            <a:off x="11485756" y="6937152"/>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0" name="Rounded Rectangle 19">
            <a:extLst>
              <a:ext uri="{FF2B5EF4-FFF2-40B4-BE49-F238E27FC236}">
                <a16:creationId xmlns:a16="http://schemas.microsoft.com/office/drawing/2014/main" id="{640D50B7-0BFF-E456-7675-C96913EC6D02}"/>
              </a:ext>
            </a:extLst>
          </p:cNvPr>
          <p:cNvSpPr/>
          <p:nvPr userDrawn="1"/>
        </p:nvSpPr>
        <p:spPr>
          <a:xfrm>
            <a:off x="11485756" y="8615938"/>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1" name="Rounded Rectangle 20">
            <a:extLst>
              <a:ext uri="{FF2B5EF4-FFF2-40B4-BE49-F238E27FC236}">
                <a16:creationId xmlns:a16="http://schemas.microsoft.com/office/drawing/2014/main" id="{A4EB9AD0-97D9-EA55-1897-8E787ACA18AD}"/>
              </a:ext>
            </a:extLst>
          </p:cNvPr>
          <p:cNvSpPr/>
          <p:nvPr userDrawn="1"/>
        </p:nvSpPr>
        <p:spPr>
          <a:xfrm>
            <a:off x="11485756" y="10294724"/>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2" name="Rounded Rectangle 21">
            <a:extLst>
              <a:ext uri="{FF2B5EF4-FFF2-40B4-BE49-F238E27FC236}">
                <a16:creationId xmlns:a16="http://schemas.microsoft.com/office/drawing/2014/main" id="{1FE4A142-7345-2F27-77AC-6B8D7F3BB8F0}"/>
              </a:ext>
            </a:extLst>
          </p:cNvPr>
          <p:cNvSpPr/>
          <p:nvPr userDrawn="1"/>
        </p:nvSpPr>
        <p:spPr>
          <a:xfrm>
            <a:off x="11485756" y="11973510"/>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4" name="Text Placeholder 5">
            <a:extLst>
              <a:ext uri="{FF2B5EF4-FFF2-40B4-BE49-F238E27FC236}">
                <a16:creationId xmlns:a16="http://schemas.microsoft.com/office/drawing/2014/main" id="{8ED258EB-0A79-0CC4-9AC5-E5BB65095D9B}"/>
              </a:ext>
            </a:extLst>
          </p:cNvPr>
          <p:cNvSpPr>
            <a:spLocks noGrp="1"/>
          </p:cNvSpPr>
          <p:nvPr>
            <p:ph type="body" sz="quarter" idx="17"/>
          </p:nvPr>
        </p:nvSpPr>
        <p:spPr>
          <a:xfrm>
            <a:off x="11936252" y="5570897"/>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5" name="Text Placeholder 5">
            <a:extLst>
              <a:ext uri="{FF2B5EF4-FFF2-40B4-BE49-F238E27FC236}">
                <a16:creationId xmlns:a16="http://schemas.microsoft.com/office/drawing/2014/main" id="{D7D34A3F-BE3B-171A-71BC-2F827D2C4C80}"/>
              </a:ext>
            </a:extLst>
          </p:cNvPr>
          <p:cNvSpPr>
            <a:spLocks noGrp="1"/>
          </p:cNvSpPr>
          <p:nvPr>
            <p:ph type="body" sz="quarter" idx="18"/>
          </p:nvPr>
        </p:nvSpPr>
        <p:spPr>
          <a:xfrm>
            <a:off x="11936252" y="7270476"/>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3421587F-10AC-7EBE-6901-E1BA33DF8AE1}"/>
              </a:ext>
            </a:extLst>
          </p:cNvPr>
          <p:cNvSpPr>
            <a:spLocks noGrp="1"/>
          </p:cNvSpPr>
          <p:nvPr>
            <p:ph type="body" sz="quarter" idx="19"/>
          </p:nvPr>
        </p:nvSpPr>
        <p:spPr>
          <a:xfrm>
            <a:off x="11936252" y="8949262"/>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7" name="Text Placeholder 5">
            <a:extLst>
              <a:ext uri="{FF2B5EF4-FFF2-40B4-BE49-F238E27FC236}">
                <a16:creationId xmlns:a16="http://schemas.microsoft.com/office/drawing/2014/main" id="{B1FF3B0B-6113-DB9F-2F3C-96810CE90162}"/>
              </a:ext>
            </a:extLst>
          </p:cNvPr>
          <p:cNvSpPr>
            <a:spLocks noGrp="1"/>
          </p:cNvSpPr>
          <p:nvPr>
            <p:ph type="body" sz="quarter" idx="20"/>
          </p:nvPr>
        </p:nvSpPr>
        <p:spPr>
          <a:xfrm>
            <a:off x="11936252" y="10628048"/>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8" name="Text Placeholder 5">
            <a:extLst>
              <a:ext uri="{FF2B5EF4-FFF2-40B4-BE49-F238E27FC236}">
                <a16:creationId xmlns:a16="http://schemas.microsoft.com/office/drawing/2014/main" id="{1B78CB5C-262B-068C-9251-A2C3C592CF45}"/>
              </a:ext>
            </a:extLst>
          </p:cNvPr>
          <p:cNvSpPr>
            <a:spLocks noGrp="1"/>
          </p:cNvSpPr>
          <p:nvPr>
            <p:ph type="body" sz="quarter" idx="21"/>
          </p:nvPr>
        </p:nvSpPr>
        <p:spPr>
          <a:xfrm>
            <a:off x="11936252" y="12306834"/>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pic>
        <p:nvPicPr>
          <p:cNvPr id="7" name="Picture 6">
            <a:extLst>
              <a:ext uri="{FF2B5EF4-FFF2-40B4-BE49-F238E27FC236}">
                <a16:creationId xmlns:a16="http://schemas.microsoft.com/office/drawing/2014/main" id="{9F9AF533-B5F6-1F4C-DB2A-D5C619F6972D}"/>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9" name="Group">
            <a:extLst>
              <a:ext uri="{FF2B5EF4-FFF2-40B4-BE49-F238E27FC236}">
                <a16:creationId xmlns:a16="http://schemas.microsoft.com/office/drawing/2014/main" id="{CACAE48A-1410-60E4-FCE8-EBA95AD9A7D1}"/>
              </a:ext>
            </a:extLst>
          </p:cNvPr>
          <p:cNvGrpSpPr/>
          <p:nvPr userDrawn="1"/>
        </p:nvGrpSpPr>
        <p:grpSpPr>
          <a:xfrm>
            <a:off x="756659" y="-3867"/>
            <a:ext cx="2783909" cy="2014172"/>
            <a:chOff x="-2864397" y="0"/>
            <a:chExt cx="2783907" cy="2014171"/>
          </a:xfrm>
        </p:grpSpPr>
        <p:pic>
          <p:nvPicPr>
            <p:cNvPr id="10" name="Image" descr="Image">
              <a:extLst>
                <a:ext uri="{FF2B5EF4-FFF2-40B4-BE49-F238E27FC236}">
                  <a16:creationId xmlns:a16="http://schemas.microsoft.com/office/drawing/2014/main" id="{835D3321-F5AB-7B39-240A-709C3EABC96A}"/>
                </a:ext>
              </a:extLst>
            </p:cNvPr>
            <p:cNvPicPr>
              <a:picLocks noChangeAspect="1"/>
            </p:cNvPicPr>
            <p:nvPr/>
          </p:nvPicPr>
          <p:blipFill>
            <a:blip r:embed="rId5"/>
            <a:stretch>
              <a:fillRect/>
            </a:stretch>
          </p:blipFill>
          <p:spPr>
            <a:xfrm>
              <a:off x="-2864398" y="-1"/>
              <a:ext cx="630382" cy="1359672"/>
            </a:xfrm>
            <a:prstGeom prst="rect">
              <a:avLst/>
            </a:prstGeom>
            <a:ln w="12700" cap="flat">
              <a:noFill/>
              <a:miter lim="400000"/>
            </a:ln>
            <a:effectLst/>
          </p:spPr>
        </p:pic>
        <p:pic>
          <p:nvPicPr>
            <p:cNvPr id="11" name="Image" descr="Image">
              <a:extLst>
                <a:ext uri="{FF2B5EF4-FFF2-40B4-BE49-F238E27FC236}">
                  <a16:creationId xmlns:a16="http://schemas.microsoft.com/office/drawing/2014/main" id="{9A5045C5-E6D9-0C02-A60D-808D1A46D9CC}"/>
                </a:ext>
              </a:extLst>
            </p:cNvPr>
            <p:cNvPicPr>
              <a:picLocks noChangeAspect="1"/>
            </p:cNvPicPr>
            <p:nvPr/>
          </p:nvPicPr>
          <p:blipFill>
            <a:blip r:embed="rId6"/>
            <a:srcRect t="88153" r="78332"/>
            <a:stretch>
              <a:fillRect/>
            </a:stretch>
          </p:blipFill>
          <p:spPr>
            <a:xfrm>
              <a:off x="-2850027" y="1390294"/>
              <a:ext cx="601633" cy="623878"/>
            </a:xfrm>
            <a:prstGeom prst="rect">
              <a:avLst/>
            </a:prstGeom>
            <a:ln w="12700" cap="flat">
              <a:noFill/>
              <a:miter lim="400000"/>
            </a:ln>
            <a:effectLst/>
          </p:spPr>
        </p:pic>
        <p:pic>
          <p:nvPicPr>
            <p:cNvPr id="12" name="Image" descr="Image">
              <a:extLst>
                <a:ext uri="{FF2B5EF4-FFF2-40B4-BE49-F238E27FC236}">
                  <a16:creationId xmlns:a16="http://schemas.microsoft.com/office/drawing/2014/main" id="{5C378790-9194-7CF7-64F2-DCDC541DE747}"/>
                </a:ext>
              </a:extLst>
            </p:cNvPr>
            <p:cNvPicPr>
              <a:picLocks noChangeAspect="1"/>
            </p:cNvPicPr>
            <p:nvPr/>
          </p:nvPicPr>
          <p:blipFill>
            <a:blip r:embed="rId6"/>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1151361529"/>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type 1">
    <p:spTree>
      <p:nvGrpSpPr>
        <p:cNvPr id="1" name=""/>
        <p:cNvGrpSpPr/>
        <p:nvPr/>
      </p:nvGrpSpPr>
      <p:grpSpPr>
        <a:xfrm>
          <a:off x="0" y="0"/>
          <a:ext cx="0" cy="0"/>
          <a:chOff x="0" y="0"/>
          <a:chExt cx="0" cy="0"/>
        </a:xfrm>
      </p:grpSpPr>
      <p:pic>
        <p:nvPicPr>
          <p:cNvPr id="6" name="BG Slide-01.jpg" descr="BG Slide-01.jpg">
            <a:extLst>
              <a:ext uri="{FF2B5EF4-FFF2-40B4-BE49-F238E27FC236}">
                <a16:creationId xmlns:a16="http://schemas.microsoft.com/office/drawing/2014/main" id="{EB456242-AA88-DF45-9244-298FA0B8369B}"/>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UNIVERSITAS BINA NUSANTARA">
            <a:extLst>
              <a:ext uri="{FF2B5EF4-FFF2-40B4-BE49-F238E27FC236}">
                <a16:creationId xmlns:a16="http://schemas.microsoft.com/office/drawing/2014/main" id="{1D553A28-04FA-E944-90CB-BDB2AEBEA300}"/>
              </a:ext>
            </a:extLst>
          </p:cNvPr>
          <p:cNvSpPr txBox="1"/>
          <p:nvPr userDrawn="1"/>
        </p:nvSpPr>
        <p:spPr>
          <a:xfrm>
            <a:off x="9823213" y="8366096"/>
            <a:ext cx="4727256" cy="301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sz="2400" dirty="0"/>
              <a:t>UNIVERSITAS</a:t>
            </a:r>
            <a:r>
              <a:rPr sz="2400" b="1" dirty="0"/>
              <a:t> BINA NUSANTARA</a:t>
            </a: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902508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13" name="Body Level One…"/>
          <p:cNvSpPr txBox="1">
            <a:spLocks noGrp="1"/>
          </p:cNvSpPr>
          <p:nvPr>
            <p:ph type="body" sz="quarter" idx="1" hasCustomPrompt="1"/>
          </p:nvPr>
        </p:nvSpPr>
        <p:spPr>
          <a:xfrm>
            <a:off x="1201342" y="7438335"/>
            <a:ext cx="21971001" cy="864672"/>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a:t>
            </a:r>
            <a:r>
              <a:rPr lang="en-US" dirty="0"/>
              <a:t>TITLE</a:t>
            </a:r>
            <a:endParaRPr dirty="0"/>
          </a:p>
        </p:txBody>
      </p:sp>
      <p:sp>
        <p:nvSpPr>
          <p:cNvPr id="18" name="Presentation Title">
            <a:extLst>
              <a:ext uri="{FF2B5EF4-FFF2-40B4-BE49-F238E27FC236}">
                <a16:creationId xmlns:a16="http://schemas.microsoft.com/office/drawing/2014/main" id="{15CBFADB-E6B3-9B4E-8320-314E3790EC2E}"/>
              </a:ext>
            </a:extLst>
          </p:cNvPr>
          <p:cNvSpPr txBox="1">
            <a:spLocks noGrp="1"/>
          </p:cNvSpPr>
          <p:nvPr>
            <p:ph type="title" hasCustomPrompt="1"/>
          </p:nvPr>
        </p:nvSpPr>
        <p:spPr>
          <a:xfrm>
            <a:off x="1206496" y="3058757"/>
            <a:ext cx="21971004" cy="3746281"/>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THANK YOU message</a:t>
            </a:r>
            <a:endParaRPr dirty="0"/>
          </a:p>
        </p:txBody>
      </p:sp>
      <p:sp>
        <p:nvSpPr>
          <p:cNvPr id="19" name="Text Placeholder 2">
            <a:extLst>
              <a:ext uri="{FF2B5EF4-FFF2-40B4-BE49-F238E27FC236}">
                <a16:creationId xmlns:a16="http://schemas.microsoft.com/office/drawing/2014/main" id="{9973D83C-1488-3E4C-B9DF-5608E0394C08}"/>
              </a:ext>
            </a:extLst>
          </p:cNvPr>
          <p:cNvSpPr>
            <a:spLocks noGrp="1"/>
          </p:cNvSpPr>
          <p:nvPr>
            <p:ph type="body" sz="quarter" idx="10" hasCustomPrompt="1"/>
          </p:nvPr>
        </p:nvSpPr>
        <p:spPr>
          <a:xfrm>
            <a:off x="9075574" y="9486762"/>
            <a:ext cx="6222535" cy="35827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rPr>
              <a:t>MONTH YEAR</a:t>
            </a:r>
            <a:endParaRPr lang="en-US"/>
          </a:p>
        </p:txBody>
      </p:sp>
      <p:pic>
        <p:nvPicPr>
          <p:cNvPr id="3" name="Picture 2">
            <a:extLst>
              <a:ext uri="{FF2B5EF4-FFF2-40B4-BE49-F238E27FC236}">
                <a16:creationId xmlns:a16="http://schemas.microsoft.com/office/drawing/2014/main" id="{8EBE46FE-17DA-131C-25CA-513E1EB2D6D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12" y="758208"/>
            <a:ext cx="2698754" cy="1143002"/>
          </a:xfrm>
          <a:prstGeom prst="rect">
            <a:avLst/>
          </a:prstGeom>
        </p:spPr>
      </p:pic>
      <p:pic>
        <p:nvPicPr>
          <p:cNvPr id="4" name="Image" descr="Image">
            <a:extLst>
              <a:ext uri="{FF2B5EF4-FFF2-40B4-BE49-F238E27FC236}">
                <a16:creationId xmlns:a16="http://schemas.microsoft.com/office/drawing/2014/main" id="{49D08008-1FC5-26A6-E9A3-347420006839}"/>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2273209878"/>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type 2">
    <p:spTree>
      <p:nvGrpSpPr>
        <p:cNvPr id="1" name=""/>
        <p:cNvGrpSpPr/>
        <p:nvPr/>
      </p:nvGrpSpPr>
      <p:grpSpPr>
        <a:xfrm>
          <a:off x="0" y="0"/>
          <a:ext cx="0" cy="0"/>
          <a:chOff x="0" y="0"/>
          <a:chExt cx="0" cy="0"/>
        </a:xfrm>
      </p:grpSpPr>
      <p:pic>
        <p:nvPicPr>
          <p:cNvPr id="6" name="BG Slide-01.jpg" descr="BG Slide-01.jpg">
            <a:extLst>
              <a:ext uri="{FF2B5EF4-FFF2-40B4-BE49-F238E27FC236}">
                <a16:creationId xmlns:a16="http://schemas.microsoft.com/office/drawing/2014/main" id="{EB456242-AA88-DF45-9244-298FA0B8369B}"/>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BE73ECD8-9761-904C-83FC-7C21B825FC86}"/>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902508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13" name="Body Level One…"/>
          <p:cNvSpPr txBox="1">
            <a:spLocks noGrp="1"/>
          </p:cNvSpPr>
          <p:nvPr>
            <p:ph type="body" sz="quarter" idx="1" hasCustomPrompt="1"/>
          </p:nvPr>
        </p:nvSpPr>
        <p:spPr>
          <a:xfrm>
            <a:off x="1201342" y="7438335"/>
            <a:ext cx="21971001" cy="864672"/>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a:t>
            </a:r>
            <a:r>
              <a:rPr lang="en-US" dirty="0"/>
              <a:t>TITLE</a:t>
            </a:r>
            <a:endParaRPr dirty="0"/>
          </a:p>
        </p:txBody>
      </p:sp>
      <p:sp>
        <p:nvSpPr>
          <p:cNvPr id="18" name="Presentation Title">
            <a:extLst>
              <a:ext uri="{FF2B5EF4-FFF2-40B4-BE49-F238E27FC236}">
                <a16:creationId xmlns:a16="http://schemas.microsoft.com/office/drawing/2014/main" id="{15CBFADB-E6B3-9B4E-8320-314E3790EC2E}"/>
              </a:ext>
            </a:extLst>
          </p:cNvPr>
          <p:cNvSpPr txBox="1">
            <a:spLocks noGrp="1"/>
          </p:cNvSpPr>
          <p:nvPr>
            <p:ph type="title" hasCustomPrompt="1"/>
          </p:nvPr>
        </p:nvSpPr>
        <p:spPr>
          <a:xfrm>
            <a:off x="1206496" y="3058757"/>
            <a:ext cx="21971004" cy="3746281"/>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a:t>THANK YOU message</a:t>
            </a:r>
            <a:endParaRPr/>
          </a:p>
        </p:txBody>
      </p:sp>
      <p:sp>
        <p:nvSpPr>
          <p:cNvPr id="19" name="Text Placeholder 2">
            <a:extLst>
              <a:ext uri="{FF2B5EF4-FFF2-40B4-BE49-F238E27FC236}">
                <a16:creationId xmlns:a16="http://schemas.microsoft.com/office/drawing/2014/main" id="{9973D83C-1488-3E4C-B9DF-5608E0394C08}"/>
              </a:ext>
            </a:extLst>
          </p:cNvPr>
          <p:cNvSpPr>
            <a:spLocks noGrp="1"/>
          </p:cNvSpPr>
          <p:nvPr>
            <p:ph type="body" sz="quarter" idx="10" hasCustomPrompt="1"/>
          </p:nvPr>
        </p:nvSpPr>
        <p:spPr>
          <a:xfrm>
            <a:off x="9075574" y="9486762"/>
            <a:ext cx="6222535" cy="35827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rPr>
              <a:t>MONTH YEAR</a:t>
            </a:r>
            <a:endParaRPr lang="en-US"/>
          </a:p>
        </p:txBody>
      </p:sp>
      <p:pic>
        <p:nvPicPr>
          <p:cNvPr id="3" name="Picture 2">
            <a:extLst>
              <a:ext uri="{FF2B5EF4-FFF2-40B4-BE49-F238E27FC236}">
                <a16:creationId xmlns:a16="http://schemas.microsoft.com/office/drawing/2014/main" id="{C5851190-1E16-8731-05F7-9E415A2E72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12" y="758208"/>
            <a:ext cx="2698754" cy="1143002"/>
          </a:xfrm>
          <a:prstGeom prst="rect">
            <a:avLst/>
          </a:prstGeom>
        </p:spPr>
      </p:pic>
      <p:pic>
        <p:nvPicPr>
          <p:cNvPr id="4" name="Image" descr="Image">
            <a:extLst>
              <a:ext uri="{FF2B5EF4-FFF2-40B4-BE49-F238E27FC236}">
                <a16:creationId xmlns:a16="http://schemas.microsoft.com/office/drawing/2014/main" id="{16478055-4CD9-7AD2-1E0C-062019F0D612}"/>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2109941728"/>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type 2">
    <p:spTree>
      <p:nvGrpSpPr>
        <p:cNvPr id="1" name=""/>
        <p:cNvGrpSpPr/>
        <p:nvPr/>
      </p:nvGrpSpPr>
      <p:grpSpPr>
        <a:xfrm>
          <a:off x="0" y="0"/>
          <a:ext cx="0" cy="0"/>
          <a:chOff x="0" y="0"/>
          <a:chExt cx="0" cy="0"/>
        </a:xfrm>
      </p:grpSpPr>
      <p:pic>
        <p:nvPicPr>
          <p:cNvPr id="26" name="BG Slide-01.jpg" descr="BG Slide-01.jpg">
            <a:extLst>
              <a:ext uri="{FF2B5EF4-FFF2-40B4-BE49-F238E27FC236}">
                <a16:creationId xmlns:a16="http://schemas.microsoft.com/office/drawing/2014/main" id="{2AB02847-5A77-D04F-9022-6161AA94A369}"/>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F7BB76AE-A45C-1F43-9E7B-E96439A8D439}"/>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0" name="Rounded Rectangle">
            <a:extLst>
              <a:ext uri="{FF2B5EF4-FFF2-40B4-BE49-F238E27FC236}">
                <a16:creationId xmlns:a16="http://schemas.microsoft.com/office/drawing/2014/main" id="{2610CD5C-942F-BF48-875B-42FFCE146C9A}"/>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b="0" i="0"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3" name="Body Level One…">
            <a:extLst>
              <a:ext uri="{FF2B5EF4-FFF2-40B4-BE49-F238E27FC236}">
                <a16:creationId xmlns:a16="http://schemas.microsoft.com/office/drawing/2014/main" id="{DC9E4D2B-1303-D647-ADF8-BD63A36C3CA0}"/>
              </a:ext>
            </a:extLst>
          </p:cNvPr>
          <p:cNvSpPr txBox="1">
            <a:spLocks noGrp="1"/>
          </p:cNvSpPr>
          <p:nvPr>
            <p:ph type="body" sz="quarter" idx="1" hasCustomPrompt="1"/>
          </p:nvPr>
        </p:nvSpPr>
        <p:spPr>
          <a:xfrm>
            <a:off x="1201342" y="6754848"/>
            <a:ext cx="21971001" cy="1905001"/>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Subtitle</a:t>
            </a:r>
          </a:p>
          <a:p>
            <a:pPr lvl="4"/>
            <a:endParaRPr dirty="0"/>
          </a:p>
        </p:txBody>
      </p:sp>
      <p:sp>
        <p:nvSpPr>
          <p:cNvPr id="24" name="Presentation Title">
            <a:extLst>
              <a:ext uri="{FF2B5EF4-FFF2-40B4-BE49-F238E27FC236}">
                <a16:creationId xmlns:a16="http://schemas.microsoft.com/office/drawing/2014/main" id="{1323A2FB-C06C-AA47-AA40-00FC9E490C61}"/>
              </a:ext>
            </a:extLst>
          </p:cNvPr>
          <p:cNvSpPr txBox="1">
            <a:spLocks noGrp="1"/>
          </p:cNvSpPr>
          <p:nvPr>
            <p:ph type="title" hasCustomPrompt="1"/>
          </p:nvPr>
        </p:nvSpPr>
        <p:spPr>
          <a:xfrm>
            <a:off x="1206496" y="2574991"/>
            <a:ext cx="21971004" cy="3917819"/>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Presentation</a:t>
            </a:r>
            <a:r>
              <a:rPr dirty="0"/>
              <a:t> </a:t>
            </a:r>
            <a:r>
              <a:rPr lang="en-ID" dirty="0"/>
              <a:t>Title</a:t>
            </a:r>
            <a:endParaRPr dirty="0"/>
          </a:p>
        </p:txBody>
      </p:sp>
      <p:sp>
        <p:nvSpPr>
          <p:cNvPr id="2" name="Text Placeholder 2">
            <a:extLst>
              <a:ext uri="{FF2B5EF4-FFF2-40B4-BE49-F238E27FC236}">
                <a16:creationId xmlns:a16="http://schemas.microsoft.com/office/drawing/2014/main" id="{23DCB9E1-9FF7-C612-AB16-FF6707878307}"/>
              </a:ext>
            </a:extLst>
          </p:cNvPr>
          <p:cNvSpPr>
            <a:spLocks noGrp="1"/>
          </p:cNvSpPr>
          <p:nvPr>
            <p:ph type="body" sz="quarter" idx="11" hasCustomPrompt="1"/>
          </p:nvPr>
        </p:nvSpPr>
        <p:spPr>
          <a:xfrm>
            <a:off x="10058192" y="11538583"/>
            <a:ext cx="4212692" cy="74588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lang="en-US" dirty="0"/>
              <a:t>Type your name</a:t>
            </a:r>
          </a:p>
        </p:txBody>
      </p:sp>
      <p:sp>
        <p:nvSpPr>
          <p:cNvPr id="3" name="UNIVERSITAS BINA NUSANTARA">
            <a:extLst>
              <a:ext uri="{FF2B5EF4-FFF2-40B4-BE49-F238E27FC236}">
                <a16:creationId xmlns:a16="http://schemas.microsoft.com/office/drawing/2014/main" id="{76287026-42FF-418F-A536-8F52F4949E8D}"/>
              </a:ext>
            </a:extLst>
          </p:cNvPr>
          <p:cNvSpPr txBox="1"/>
          <p:nvPr userDrawn="1"/>
        </p:nvSpPr>
        <p:spPr>
          <a:xfrm>
            <a:off x="10058192" y="11100823"/>
            <a:ext cx="4212692" cy="3512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lang="en-US" sz="2800" dirty="0"/>
              <a:t>SUBJECT MATTER EXPERT</a:t>
            </a:r>
            <a:endParaRPr sz="2800" b="1" dirty="0"/>
          </a:p>
        </p:txBody>
      </p:sp>
      <p:pic>
        <p:nvPicPr>
          <p:cNvPr id="4" name="Picture 3">
            <a:extLst>
              <a:ext uri="{FF2B5EF4-FFF2-40B4-BE49-F238E27FC236}">
                <a16:creationId xmlns:a16="http://schemas.microsoft.com/office/drawing/2014/main" id="{22412E04-E7E5-6907-9DD0-CE975EF3839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1009028" y="758208"/>
            <a:ext cx="2698754" cy="1143002"/>
          </a:xfrm>
          <a:prstGeom prst="rect">
            <a:avLst/>
          </a:prstGeom>
        </p:spPr>
      </p:pic>
      <p:pic>
        <p:nvPicPr>
          <p:cNvPr id="5" name="Image" descr="Image">
            <a:extLst>
              <a:ext uri="{FF2B5EF4-FFF2-40B4-BE49-F238E27FC236}">
                <a16:creationId xmlns:a16="http://schemas.microsoft.com/office/drawing/2014/main" id="{926A66CA-CC36-3D53-1A6D-2BBE35B859D5}"/>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500318571"/>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x" preserve="1">
  <p:cSld name="Section type 1">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8C493109-42AD-F678-F34A-9DA73287D10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01451" y="758208"/>
            <a:ext cx="2698754" cy="1143002"/>
          </a:xfrm>
          <a:prstGeom prst="rect">
            <a:avLst/>
          </a:prstGeom>
        </p:spPr>
      </p:pic>
      <p:pic>
        <p:nvPicPr>
          <p:cNvPr id="3" name="Image" descr="Image">
            <a:extLst>
              <a:ext uri="{FF2B5EF4-FFF2-40B4-BE49-F238E27FC236}">
                <a16:creationId xmlns:a16="http://schemas.microsoft.com/office/drawing/2014/main" id="{B64D7030-BF7A-6737-0471-B16F6A5E9140}"/>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28262084"/>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Section type 2">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039E3D91-9575-7645-A4DA-1857555C3973}"/>
              </a:ext>
            </a:extLst>
          </p:cNvPr>
          <p:cNvSpPr/>
          <p:nvPr userDrawn="1"/>
        </p:nvSpPr>
        <p:spPr>
          <a:xfrm>
            <a:off x="0" y="0"/>
            <a:ext cx="24384000" cy="13716000"/>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t>Section Title</a:t>
            </a:r>
          </a:p>
        </p:txBody>
      </p:sp>
      <p:pic>
        <p:nvPicPr>
          <p:cNvPr id="4" name="Picture 3">
            <a:extLst>
              <a:ext uri="{FF2B5EF4-FFF2-40B4-BE49-F238E27FC236}">
                <a16:creationId xmlns:a16="http://schemas.microsoft.com/office/drawing/2014/main" id="{76F37568-0478-FF67-A2F0-B1647C1EC99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24" y="758208"/>
            <a:ext cx="2698754" cy="1143002"/>
          </a:xfrm>
          <a:prstGeom prst="rect">
            <a:avLst/>
          </a:prstGeom>
        </p:spPr>
      </p:pic>
      <p:pic>
        <p:nvPicPr>
          <p:cNvPr id="6" name="Image" descr="Image">
            <a:extLst>
              <a:ext uri="{FF2B5EF4-FFF2-40B4-BE49-F238E27FC236}">
                <a16:creationId xmlns:a16="http://schemas.microsoft.com/office/drawing/2014/main" id="{97B52BDB-6F34-5E38-95B5-002D2E4627EA}"/>
              </a:ext>
            </a:extLst>
          </p:cNvPr>
          <p:cNvPicPr>
            <a:picLocks noChangeAspect="1"/>
          </p:cNvPicPr>
          <p:nvPr userDrawn="1"/>
        </p:nvPicPr>
        <p:blipFill>
          <a:blip r:embed="rId4"/>
          <a:stretch>
            <a:fillRect/>
          </a:stretch>
        </p:blipFill>
        <p:spPr>
          <a:xfrm>
            <a:off x="766722" y="758207"/>
            <a:ext cx="1914972" cy="1143001"/>
          </a:xfrm>
          <a:prstGeom prst="rect">
            <a:avLst/>
          </a:prstGeom>
          <a:ln w="12700">
            <a:miter lim="400000"/>
          </a:ln>
        </p:spPr>
      </p:pic>
    </p:spTree>
    <p:extLst>
      <p:ext uri="{BB962C8B-B14F-4D97-AF65-F5344CB8AC3E}">
        <p14:creationId xmlns:p14="http://schemas.microsoft.com/office/powerpoint/2010/main" val="1821208626"/>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x" preserve="1">
  <p:cSld name="Section type 3">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9B58D5CA-1AEF-754B-9F74-AE29F8DD61D5}"/>
              </a:ext>
            </a:extLst>
          </p:cNvPr>
          <p:cNvSpPr/>
          <p:nvPr userDrawn="1"/>
        </p:nvSpPr>
        <p:spPr>
          <a:xfrm>
            <a:off x="-1" y="0"/>
            <a:ext cx="24384001" cy="13716000"/>
          </a:xfrm>
          <a:prstGeom prst="rect">
            <a:avLst/>
          </a:prstGeom>
          <a:gradFill>
            <a:gsLst>
              <a:gs pos="0">
                <a:srgbClr val="F89620"/>
              </a:gs>
              <a:gs pos="100000">
                <a:srgbClr val="FFB039"/>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F8174CAF-8FC8-EDAE-768D-30BF9014380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24" y="758208"/>
            <a:ext cx="2698754" cy="1143002"/>
          </a:xfrm>
          <a:prstGeom prst="rect">
            <a:avLst/>
          </a:prstGeom>
        </p:spPr>
      </p:pic>
      <p:pic>
        <p:nvPicPr>
          <p:cNvPr id="3" name="Image" descr="Image">
            <a:extLst>
              <a:ext uri="{FF2B5EF4-FFF2-40B4-BE49-F238E27FC236}">
                <a16:creationId xmlns:a16="http://schemas.microsoft.com/office/drawing/2014/main" id="{023E32AF-B055-2D80-60DC-AD951FFC6ECA}"/>
              </a:ext>
            </a:extLst>
          </p:cNvPr>
          <p:cNvPicPr>
            <a:picLocks noChangeAspect="1"/>
          </p:cNvPicPr>
          <p:nvPr userDrawn="1"/>
        </p:nvPicPr>
        <p:blipFill>
          <a:blip r:embed="rId4"/>
          <a:stretch>
            <a:fillRect/>
          </a:stretch>
        </p:blipFill>
        <p:spPr>
          <a:xfrm>
            <a:off x="766722" y="758207"/>
            <a:ext cx="1914972" cy="1143001"/>
          </a:xfrm>
          <a:prstGeom prst="rect">
            <a:avLst/>
          </a:prstGeom>
          <a:ln w="12700">
            <a:miter lim="400000"/>
          </a:ln>
        </p:spPr>
      </p:pic>
    </p:spTree>
    <p:extLst>
      <p:ext uri="{BB962C8B-B14F-4D97-AF65-F5344CB8AC3E}">
        <p14:creationId xmlns:p14="http://schemas.microsoft.com/office/powerpoint/2010/main" val="4029905156"/>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x" preserve="1">
  <p:cSld name="Section type 4">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D74DB4AE-0419-BC41-9D4A-DC2FB6ABAE92}"/>
              </a:ext>
            </a:extLst>
          </p:cNvPr>
          <p:cNvSpPr/>
          <p:nvPr userDrawn="1"/>
        </p:nvSpPr>
        <p:spPr>
          <a:xfrm>
            <a:off x="0" y="0"/>
            <a:ext cx="24384000" cy="13716000"/>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2E3F9842-C644-B204-B6FB-F1DB2194706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12" y="758208"/>
            <a:ext cx="2698754" cy="1143002"/>
          </a:xfrm>
          <a:prstGeom prst="rect">
            <a:avLst/>
          </a:prstGeom>
        </p:spPr>
      </p:pic>
      <p:pic>
        <p:nvPicPr>
          <p:cNvPr id="3" name="Image" descr="Image">
            <a:extLst>
              <a:ext uri="{FF2B5EF4-FFF2-40B4-BE49-F238E27FC236}">
                <a16:creationId xmlns:a16="http://schemas.microsoft.com/office/drawing/2014/main" id="{171C5759-0A99-760B-64A0-C6156603CACB}"/>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2488882905"/>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x" preserve="1">
  <p:cSld name="Section type 5">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5C668086-F712-8640-8B8D-2424E50E003F}"/>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3" name="Picture 2">
            <a:extLst>
              <a:ext uri="{FF2B5EF4-FFF2-40B4-BE49-F238E27FC236}">
                <a16:creationId xmlns:a16="http://schemas.microsoft.com/office/drawing/2014/main" id="{4CFBCE66-A5E8-A158-9B31-BA9AFC1032C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12" y="758208"/>
            <a:ext cx="2698754" cy="1143002"/>
          </a:xfrm>
          <a:prstGeom prst="rect">
            <a:avLst/>
          </a:prstGeom>
        </p:spPr>
      </p:pic>
      <p:pic>
        <p:nvPicPr>
          <p:cNvPr id="4" name="Image" descr="Image">
            <a:extLst>
              <a:ext uri="{FF2B5EF4-FFF2-40B4-BE49-F238E27FC236}">
                <a16:creationId xmlns:a16="http://schemas.microsoft.com/office/drawing/2014/main" id="{F25DF897-C0D1-81DA-05D2-9D6EC69E200F}"/>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1207302220"/>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Section type 6">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B6B9E9EC-92F4-2943-BCEE-A17DD1A638A8}"/>
              </a:ext>
            </a:extLst>
          </p:cNvPr>
          <p:cNvSpPr/>
          <p:nvPr userDrawn="1"/>
        </p:nvSpPr>
        <p:spPr>
          <a:xfrm>
            <a:off x="-56844" y="-25400"/>
            <a:ext cx="24497688" cy="13766800"/>
          </a:xfrm>
          <a:prstGeom prst="rect">
            <a:avLst/>
          </a:prstGeom>
          <a:gradFill>
            <a:gsLst>
              <a:gs pos="0">
                <a:srgbClr val="315094"/>
              </a:gs>
              <a:gs pos="100000">
                <a:srgbClr val="293C6E"/>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3" name="Picture 2">
            <a:extLst>
              <a:ext uri="{FF2B5EF4-FFF2-40B4-BE49-F238E27FC236}">
                <a16:creationId xmlns:a16="http://schemas.microsoft.com/office/drawing/2014/main" id="{643DC583-F6CD-401E-7E06-373CCF95240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12" y="758208"/>
            <a:ext cx="2698754" cy="1143002"/>
          </a:xfrm>
          <a:prstGeom prst="rect">
            <a:avLst/>
          </a:prstGeom>
        </p:spPr>
      </p:pic>
      <p:pic>
        <p:nvPicPr>
          <p:cNvPr id="4" name="Image" descr="Image">
            <a:extLst>
              <a:ext uri="{FF2B5EF4-FFF2-40B4-BE49-F238E27FC236}">
                <a16:creationId xmlns:a16="http://schemas.microsoft.com/office/drawing/2014/main" id="{B18B5FE2-77F7-8983-B96D-E39C876C98D9}"/>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2512683092"/>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rPr dirty="0"/>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rPr dirty="0"/>
              <a:t>Slide bullet text</a:t>
            </a:r>
          </a:p>
          <a:p>
            <a:pPr lvl="1"/>
            <a:endParaRPr dirty="0"/>
          </a:p>
          <a:p>
            <a:pPr lvl="2"/>
            <a:endParaRPr dirty="0"/>
          </a:p>
          <a:p>
            <a:pPr lvl="3"/>
            <a:endParaRPr dirty="0"/>
          </a:p>
          <a:p>
            <a:pPr lvl="4"/>
            <a:endParaRPr dirty="0"/>
          </a:p>
        </p:txBody>
      </p:sp>
      <p:sp>
        <p:nvSpPr>
          <p:cNvPr id="4" name="Slide Number"/>
          <p:cNvSpPr txBox="1">
            <a:spLocks noGrp="1"/>
          </p:cNvSpPr>
          <p:nvPr>
            <p:ph type="sldNum" sz="quarter" idx="2"/>
          </p:nvPr>
        </p:nvSpPr>
        <p:spPr>
          <a:xfrm>
            <a:off x="11989384" y="13076008"/>
            <a:ext cx="392736" cy="379591"/>
          </a:xfrm>
          <a:prstGeom prst="rect">
            <a:avLst/>
          </a:prstGeom>
          <a:ln w="12700">
            <a:miter lim="400000"/>
          </a:ln>
        </p:spPr>
        <p:txBody>
          <a:bodyPr wrap="none" lIns="50800" tIns="50800" rIns="50800" bIns="50800" anchor="b">
            <a:spAutoFit/>
          </a:bodyPr>
          <a:lstStyle>
            <a:lvl1pPr defTabSz="584200">
              <a:defRPr sz="1800">
                <a:solidFill>
                  <a:srgbClr val="000000"/>
                </a:solidFill>
                <a:latin typeface="Open Sans Light" panose="020B0606030504020204" pitchFamily="34" charset="0"/>
                <a:ea typeface="Open Sans Light" panose="020B0606030504020204" pitchFamily="34" charset="0"/>
                <a:cs typeface="Open Sans Light" panose="020B0606030504020204" pitchFamily="34" charset="0"/>
              </a:defRPr>
            </a:lvl1pPr>
          </a:lstStyle>
          <a:p>
            <a:fld id="{86CB4B4D-7CA3-9044-876B-883B54F8677D}" type="slidenum">
              <a:rPr lang="en-ID"/>
              <a:pPr/>
              <a:t>‹#›</a:t>
            </a:fld>
            <a:endParaRPr lang="en-ID" dirty="0"/>
          </a:p>
        </p:txBody>
      </p:sp>
    </p:spTree>
  </p:cSld>
  <p:clrMap bg1="lt1" tx1="dk1" bg2="lt2" tx2="dk2" accent1="accent1" accent2="accent2" accent3="accent3" accent4="accent4" accent5="accent5" accent6="accent6" hlink="hlink" folHlink="folHlink"/>
  <p:sldLayoutIdLst>
    <p:sldLayoutId id="2147483672" r:id="rId1"/>
    <p:sldLayoutId id="2147483666" r:id="rId2"/>
    <p:sldLayoutId id="2147483682" r:id="rId3"/>
    <p:sldLayoutId id="2147483673" r:id="rId4"/>
    <p:sldLayoutId id="2147483674" r:id="rId5"/>
    <p:sldLayoutId id="2147483675" r:id="rId6"/>
    <p:sldLayoutId id="2147483676" r:id="rId7"/>
    <p:sldLayoutId id="2147483677" r:id="rId8"/>
    <p:sldLayoutId id="2147483678" r:id="rId9"/>
    <p:sldLayoutId id="2147483679" r:id="rId10"/>
    <p:sldLayoutId id="2147483684" r:id="rId11"/>
    <p:sldLayoutId id="2147483667" r:id="rId12"/>
    <p:sldLayoutId id="2147483668" r:id="rId13"/>
    <p:sldLayoutId id="2147483685" r:id="rId14"/>
    <p:sldLayoutId id="2147483669" r:id="rId15"/>
    <p:sldLayoutId id="2147483683" r:id="rId16"/>
    <p:sldLayoutId id="2147483688" r:id="rId17"/>
    <p:sldLayoutId id="2147483670" r:id="rId18"/>
    <p:sldLayoutId id="2147483687" r:id="rId19"/>
    <p:sldLayoutId id="2147483671" r:id="rId20"/>
    <p:sldLayoutId id="2147483686" r:id="rId21"/>
    <p:sldLayoutId id="2147483680" r:id="rId22"/>
    <p:sldLayoutId id="2147483681" r:id="rId23"/>
  </p:sldLayoutIdLst>
  <p:transition spd="med"/>
  <p:txStyles>
    <p:titleStyle>
      <a:lvl1pPr marL="0" marR="0" indent="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Open Sans Extrabold" panose="020B0606030504020204" pitchFamily="34" charset="0"/>
          <a:ea typeface="Open Sans Extrabold" panose="020B0606030504020204" pitchFamily="34" charset="0"/>
          <a:cs typeface="Open Sans Extrabold" panose="020B0606030504020204" pitchFamily="34" charset="0"/>
          <a:sym typeface="Helvetica Neue"/>
        </a:defRPr>
      </a:lvl1pPr>
      <a:lvl2pPr marL="0" marR="0" indent="4572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1pPr>
      <a:lvl2pPr marL="1219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2pPr>
      <a:lvl3pPr marL="1828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3pPr>
      <a:lvl4pPr marL="2438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4pPr>
      <a:lvl5pPr marL="30480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5pPr>
      <a:lvl6pPr marL="3657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F9371B-F92F-AED8-457A-F4BAE6779B8C}"/>
              </a:ext>
            </a:extLst>
          </p:cNvPr>
          <p:cNvSpPr>
            <a:spLocks noGrp="1"/>
          </p:cNvSpPr>
          <p:nvPr>
            <p:ph type="body" sz="quarter" idx="1"/>
          </p:nvPr>
        </p:nvSpPr>
        <p:spPr/>
        <p:txBody>
          <a:bodyPr/>
          <a:lstStyle/>
          <a:p>
            <a:r>
              <a:rPr lang="en-US"/>
              <a:t>SESSION 04</a:t>
            </a:r>
            <a:endParaRPr lang="en-US" dirty="0"/>
          </a:p>
        </p:txBody>
      </p:sp>
      <p:sp>
        <p:nvSpPr>
          <p:cNvPr id="3" name="Title 2">
            <a:extLst>
              <a:ext uri="{FF2B5EF4-FFF2-40B4-BE49-F238E27FC236}">
                <a16:creationId xmlns:a16="http://schemas.microsoft.com/office/drawing/2014/main" id="{05C0E2BF-BBBC-BF27-4255-C5149D193112}"/>
              </a:ext>
            </a:extLst>
          </p:cNvPr>
          <p:cNvSpPr>
            <a:spLocks noGrp="1"/>
          </p:cNvSpPr>
          <p:nvPr>
            <p:ph type="title"/>
          </p:nvPr>
        </p:nvSpPr>
        <p:spPr/>
        <p:txBody>
          <a:bodyPr/>
          <a:lstStyle/>
          <a:p>
            <a:r>
              <a:rPr lang="en-US" dirty="0"/>
              <a:t>POINTER AND ARRAY REVIEW</a:t>
            </a:r>
          </a:p>
        </p:txBody>
      </p:sp>
      <p:sp>
        <p:nvSpPr>
          <p:cNvPr id="4" name="Text Placeholder 3">
            <a:extLst>
              <a:ext uri="{FF2B5EF4-FFF2-40B4-BE49-F238E27FC236}">
                <a16:creationId xmlns:a16="http://schemas.microsoft.com/office/drawing/2014/main" id="{319DA326-32BB-7EBF-F49C-D0308881B79F}"/>
              </a:ext>
            </a:extLst>
          </p:cNvPr>
          <p:cNvSpPr>
            <a:spLocks noGrp="1"/>
          </p:cNvSpPr>
          <p:nvPr>
            <p:ph type="body" sz="quarter" idx="11"/>
          </p:nvPr>
        </p:nvSpPr>
        <p:spPr/>
        <p:txBody>
          <a:bodyPr/>
          <a:lstStyle/>
          <a:p>
            <a:r>
              <a:rPr lang="en-US" dirty="0"/>
              <a:t>Henry Lucky, </a:t>
            </a:r>
            <a:r>
              <a:rPr lang="en-US" dirty="0" err="1"/>
              <a:t>S.Kom</a:t>
            </a:r>
            <a:r>
              <a:rPr lang="en-US" dirty="0"/>
              <a:t>., </a:t>
            </a:r>
            <a:r>
              <a:rPr lang="en-US" dirty="0" err="1"/>
              <a:t>M.Kom</a:t>
            </a:r>
            <a:r>
              <a:rPr lang="en-US" dirty="0"/>
              <a:t>.</a:t>
            </a:r>
          </a:p>
        </p:txBody>
      </p:sp>
    </p:spTree>
    <p:extLst>
      <p:ext uri="{BB962C8B-B14F-4D97-AF65-F5344CB8AC3E}">
        <p14:creationId xmlns:p14="http://schemas.microsoft.com/office/powerpoint/2010/main" val="380756458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F93DD-CE87-21B9-9D82-D0ADB444D847}"/>
              </a:ext>
            </a:extLst>
          </p:cNvPr>
          <p:cNvSpPr>
            <a:spLocks noGrp="1"/>
          </p:cNvSpPr>
          <p:nvPr>
            <p:ph type="title"/>
          </p:nvPr>
        </p:nvSpPr>
        <p:spPr/>
        <p:txBody>
          <a:bodyPr>
            <a:normAutofit fontScale="90000"/>
          </a:bodyPr>
          <a:lstStyle/>
          <a:p>
            <a:r>
              <a:rPr lang="en-US" dirty="0"/>
              <a:t>Pointer review</a:t>
            </a:r>
          </a:p>
        </p:txBody>
      </p:sp>
      <p:sp>
        <p:nvSpPr>
          <p:cNvPr id="3" name="Text Placeholder 2">
            <a:extLst>
              <a:ext uri="{FF2B5EF4-FFF2-40B4-BE49-F238E27FC236}">
                <a16:creationId xmlns:a16="http://schemas.microsoft.com/office/drawing/2014/main" id="{DB06621D-3FF9-8D9A-207D-262F19A13C09}"/>
              </a:ext>
            </a:extLst>
          </p:cNvPr>
          <p:cNvSpPr>
            <a:spLocks noGrp="1"/>
          </p:cNvSpPr>
          <p:nvPr>
            <p:ph type="body" sz="quarter" idx="10"/>
          </p:nvPr>
        </p:nvSpPr>
        <p:spPr/>
        <p:txBody>
          <a:bodyPr/>
          <a:lstStyle/>
          <a:p>
            <a:r>
              <a:rPr lang="en-US" dirty="0"/>
              <a:t>Concept</a:t>
            </a:r>
          </a:p>
        </p:txBody>
      </p:sp>
      <p:sp>
        <p:nvSpPr>
          <p:cNvPr id="4" name="Content Placeholder 3">
            <a:extLst>
              <a:ext uri="{FF2B5EF4-FFF2-40B4-BE49-F238E27FC236}">
                <a16:creationId xmlns:a16="http://schemas.microsoft.com/office/drawing/2014/main" id="{1B2A23E6-A3FB-4D38-0848-5C526C74EC92}"/>
              </a:ext>
            </a:extLst>
          </p:cNvPr>
          <p:cNvSpPr>
            <a:spLocks noGrp="1"/>
          </p:cNvSpPr>
          <p:nvPr>
            <p:ph sz="quarter" idx="11"/>
          </p:nvPr>
        </p:nvSpPr>
        <p:spPr/>
        <p:txBody>
          <a:bodyPr>
            <a:normAutofit/>
          </a:bodyPr>
          <a:lstStyle/>
          <a:p>
            <a:pPr lvl="1" algn="just"/>
            <a:endParaRPr lang="en-US" dirty="0"/>
          </a:p>
        </p:txBody>
      </p:sp>
      <p:pic>
        <p:nvPicPr>
          <p:cNvPr id="5" name="Picture 2">
            <a:extLst>
              <a:ext uri="{FF2B5EF4-FFF2-40B4-BE49-F238E27FC236}">
                <a16:creationId xmlns:a16="http://schemas.microsoft.com/office/drawing/2014/main" id="{EC858A8E-7C53-9070-2B2F-35C20F8F7D08}"/>
              </a:ext>
            </a:extLst>
          </p:cNvPr>
          <p:cNvPicPr>
            <a:picLocks noChangeAspect="1" noChangeArrowheads="1"/>
          </p:cNvPicPr>
          <p:nvPr/>
        </p:nvPicPr>
        <p:blipFill>
          <a:blip r:embed="rId2" cstate="print"/>
          <a:srcRect/>
          <a:stretch>
            <a:fillRect/>
          </a:stretch>
        </p:blipFill>
        <p:spPr bwMode="auto">
          <a:xfrm>
            <a:off x="2167376" y="3714224"/>
            <a:ext cx="9733331" cy="5419696"/>
          </a:xfrm>
          <a:prstGeom prst="rect">
            <a:avLst/>
          </a:prstGeom>
          <a:noFill/>
          <a:ln w="9525">
            <a:solidFill>
              <a:schemeClr val="tx1"/>
            </a:solidFill>
            <a:miter lim="800000"/>
            <a:headEnd/>
            <a:tailEnd/>
          </a:ln>
        </p:spPr>
      </p:pic>
      <p:pic>
        <p:nvPicPr>
          <p:cNvPr id="6" name="Picture 3">
            <a:extLst>
              <a:ext uri="{FF2B5EF4-FFF2-40B4-BE49-F238E27FC236}">
                <a16:creationId xmlns:a16="http://schemas.microsoft.com/office/drawing/2014/main" id="{C9D12A93-50DA-D70E-226A-452FCCAD56E2}"/>
              </a:ext>
            </a:extLst>
          </p:cNvPr>
          <p:cNvPicPr>
            <a:picLocks noChangeAspect="1" noChangeArrowheads="1"/>
          </p:cNvPicPr>
          <p:nvPr/>
        </p:nvPicPr>
        <p:blipFill>
          <a:blip r:embed="rId3" cstate="print"/>
          <a:srcRect/>
          <a:stretch>
            <a:fillRect/>
          </a:stretch>
        </p:blipFill>
        <p:spPr bwMode="auto">
          <a:xfrm>
            <a:off x="11686259" y="3714224"/>
            <a:ext cx="9790418" cy="5419696"/>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325280794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F93DD-CE87-21B9-9D82-D0ADB444D847}"/>
              </a:ext>
            </a:extLst>
          </p:cNvPr>
          <p:cNvSpPr>
            <a:spLocks noGrp="1"/>
          </p:cNvSpPr>
          <p:nvPr>
            <p:ph type="title"/>
          </p:nvPr>
        </p:nvSpPr>
        <p:spPr/>
        <p:txBody>
          <a:bodyPr>
            <a:normAutofit fontScale="90000"/>
          </a:bodyPr>
          <a:lstStyle/>
          <a:p>
            <a:r>
              <a:rPr lang="en-US" dirty="0"/>
              <a:t>Pointer review</a:t>
            </a:r>
          </a:p>
        </p:txBody>
      </p:sp>
      <p:sp>
        <p:nvSpPr>
          <p:cNvPr id="3" name="Text Placeholder 2">
            <a:extLst>
              <a:ext uri="{FF2B5EF4-FFF2-40B4-BE49-F238E27FC236}">
                <a16:creationId xmlns:a16="http://schemas.microsoft.com/office/drawing/2014/main" id="{DB06621D-3FF9-8D9A-207D-262F19A13C09}"/>
              </a:ext>
            </a:extLst>
          </p:cNvPr>
          <p:cNvSpPr>
            <a:spLocks noGrp="1"/>
          </p:cNvSpPr>
          <p:nvPr>
            <p:ph type="body" sz="quarter" idx="10"/>
          </p:nvPr>
        </p:nvSpPr>
        <p:spPr/>
        <p:txBody>
          <a:bodyPr/>
          <a:lstStyle/>
          <a:p>
            <a:r>
              <a:rPr lang="en-US" dirty="0"/>
              <a:t>Pointer to pointer</a:t>
            </a:r>
          </a:p>
        </p:txBody>
      </p:sp>
      <p:sp>
        <p:nvSpPr>
          <p:cNvPr id="4" name="Content Placeholder 3">
            <a:extLst>
              <a:ext uri="{FF2B5EF4-FFF2-40B4-BE49-F238E27FC236}">
                <a16:creationId xmlns:a16="http://schemas.microsoft.com/office/drawing/2014/main" id="{1B2A23E6-A3FB-4D38-0848-5C526C74EC92}"/>
              </a:ext>
            </a:extLst>
          </p:cNvPr>
          <p:cNvSpPr>
            <a:spLocks noGrp="1"/>
          </p:cNvSpPr>
          <p:nvPr>
            <p:ph sz="quarter" idx="11"/>
          </p:nvPr>
        </p:nvSpPr>
        <p:spPr/>
        <p:txBody>
          <a:bodyPr>
            <a:normAutofit/>
          </a:bodyPr>
          <a:lstStyle/>
          <a:p>
            <a:pPr algn="just"/>
            <a:r>
              <a:rPr lang="en-US" dirty="0"/>
              <a:t>In C, you are also allowed to use pointers that point to pointers. </a:t>
            </a:r>
          </a:p>
          <a:p>
            <a:pPr algn="just"/>
            <a:r>
              <a:rPr lang="en-US" dirty="0"/>
              <a:t>The pointers in turn point to data (or even to other pointers). </a:t>
            </a:r>
          </a:p>
          <a:p>
            <a:pPr algn="just"/>
            <a:r>
              <a:rPr lang="en-US" dirty="0"/>
              <a:t>To declare pointers to pointers, just add an asterisk * for each level of reference.</a:t>
            </a:r>
          </a:p>
          <a:p>
            <a:pPr algn="just"/>
            <a:r>
              <a:rPr lang="en-US" dirty="0"/>
              <a:t>For example:</a:t>
            </a:r>
          </a:p>
          <a:p>
            <a:pPr algn="just"/>
            <a:endParaRPr lang="en-US" dirty="0"/>
          </a:p>
          <a:p>
            <a:pPr algn="just"/>
            <a:endParaRPr lang="en-US" dirty="0"/>
          </a:p>
        </p:txBody>
      </p:sp>
      <p:graphicFrame>
        <p:nvGraphicFramePr>
          <p:cNvPr id="7" name="Table 6">
            <a:extLst>
              <a:ext uri="{FF2B5EF4-FFF2-40B4-BE49-F238E27FC236}">
                <a16:creationId xmlns:a16="http://schemas.microsoft.com/office/drawing/2014/main" id="{6B24727C-5024-AA25-64E1-CA7A51AF9C37}"/>
              </a:ext>
            </a:extLst>
          </p:cNvPr>
          <p:cNvGraphicFramePr>
            <a:graphicFrameLocks noGrp="1"/>
          </p:cNvGraphicFramePr>
          <p:nvPr>
            <p:extLst>
              <p:ext uri="{D42A27DB-BD31-4B8C-83A1-F6EECF244321}">
                <p14:modId xmlns:p14="http://schemas.microsoft.com/office/powerpoint/2010/main" val="1728693596"/>
              </p:ext>
            </p:extLst>
          </p:nvPr>
        </p:nvGraphicFramePr>
        <p:xfrm>
          <a:off x="3079263" y="8745415"/>
          <a:ext cx="5455138" cy="3098527"/>
        </p:xfrm>
        <a:graphic>
          <a:graphicData uri="http://schemas.openxmlformats.org/drawingml/2006/table">
            <a:tbl>
              <a:tblPr firstRow="1" bandRow="1">
                <a:tableStyleId>{5940675A-B579-460E-94D1-54222C63F5DA}</a:tableStyleId>
              </a:tblPr>
              <a:tblGrid>
                <a:gridCol w="5455138">
                  <a:extLst>
                    <a:ext uri="{9D8B030D-6E8A-4147-A177-3AD203B41FA5}">
                      <a16:colId xmlns:a16="http://schemas.microsoft.com/office/drawing/2014/main" val="3321953771"/>
                    </a:ext>
                  </a:extLst>
                </a:gridCol>
              </a:tblGrid>
              <a:tr h="3098527">
                <a:tc>
                  <a:txBody>
                    <a:bodyPr/>
                    <a:lstStyle/>
                    <a:p>
                      <a:pPr algn="l"/>
                      <a:r>
                        <a:rPr lang="en-US" sz="4400" dirty="0">
                          <a:solidFill>
                            <a:schemeClr val="bg1"/>
                          </a:solidFill>
                          <a:latin typeface="Consolas" panose="020B0609020204030204" pitchFamily="49" charset="0"/>
                          <a:cs typeface="Consolas" panose="020B0609020204030204" pitchFamily="49" charset="0"/>
                        </a:rPr>
                        <a:t> int x = 10;</a:t>
                      </a:r>
                    </a:p>
                    <a:p>
                      <a:pPr algn="l"/>
                      <a:r>
                        <a:rPr lang="en-US" sz="4400" dirty="0">
                          <a:solidFill>
                            <a:schemeClr val="bg1"/>
                          </a:solidFill>
                          <a:latin typeface="Consolas" panose="020B0609020204030204" pitchFamily="49" charset="0"/>
                          <a:cs typeface="Consolas" panose="020B0609020204030204" pitchFamily="49" charset="0"/>
                        </a:rPr>
                        <a:t> int *</a:t>
                      </a:r>
                      <a:r>
                        <a:rPr lang="en-US" sz="4400" dirty="0" err="1">
                          <a:solidFill>
                            <a:schemeClr val="bg1"/>
                          </a:solidFill>
                          <a:latin typeface="Consolas" panose="020B0609020204030204" pitchFamily="49" charset="0"/>
                          <a:cs typeface="Consolas" panose="020B0609020204030204" pitchFamily="49" charset="0"/>
                        </a:rPr>
                        <a:t>px</a:t>
                      </a:r>
                      <a:r>
                        <a:rPr lang="en-US" sz="4400" dirty="0">
                          <a:solidFill>
                            <a:schemeClr val="bg1"/>
                          </a:solidFill>
                          <a:latin typeface="Consolas" panose="020B0609020204030204" pitchFamily="49" charset="0"/>
                          <a:cs typeface="Consolas" panose="020B0609020204030204" pitchFamily="49" charset="0"/>
                        </a:rPr>
                        <a:t>, **</a:t>
                      </a:r>
                      <a:r>
                        <a:rPr lang="en-US" sz="4400" dirty="0" err="1">
                          <a:solidFill>
                            <a:schemeClr val="bg1"/>
                          </a:solidFill>
                          <a:latin typeface="Consolas" panose="020B0609020204030204" pitchFamily="49" charset="0"/>
                          <a:cs typeface="Consolas" panose="020B0609020204030204" pitchFamily="49" charset="0"/>
                        </a:rPr>
                        <a:t>ppx</a:t>
                      </a:r>
                      <a:r>
                        <a:rPr lang="en-US" sz="4400" dirty="0">
                          <a:solidFill>
                            <a:schemeClr val="bg1"/>
                          </a:solidFill>
                          <a:latin typeface="Consolas" panose="020B0609020204030204" pitchFamily="49" charset="0"/>
                          <a:cs typeface="Consolas" panose="020B0609020204030204" pitchFamily="49" charset="0"/>
                        </a:rPr>
                        <a:t>;</a:t>
                      </a:r>
                    </a:p>
                    <a:p>
                      <a:pPr algn="l"/>
                      <a:r>
                        <a:rPr lang="en-US" sz="4400" dirty="0">
                          <a:solidFill>
                            <a:schemeClr val="bg1"/>
                          </a:solidFill>
                          <a:latin typeface="Consolas" panose="020B0609020204030204" pitchFamily="49" charset="0"/>
                          <a:cs typeface="Consolas" panose="020B0609020204030204" pitchFamily="49" charset="0"/>
                        </a:rPr>
                        <a:t> </a:t>
                      </a:r>
                      <a:r>
                        <a:rPr lang="en-US" sz="4400" dirty="0" err="1">
                          <a:solidFill>
                            <a:schemeClr val="bg1"/>
                          </a:solidFill>
                          <a:latin typeface="Consolas" panose="020B0609020204030204" pitchFamily="49" charset="0"/>
                          <a:cs typeface="Consolas" panose="020B0609020204030204" pitchFamily="49" charset="0"/>
                        </a:rPr>
                        <a:t>px</a:t>
                      </a:r>
                      <a:r>
                        <a:rPr lang="en-US" sz="4400" dirty="0">
                          <a:solidFill>
                            <a:schemeClr val="bg1"/>
                          </a:solidFill>
                          <a:latin typeface="Consolas" panose="020B0609020204030204" pitchFamily="49" charset="0"/>
                          <a:cs typeface="Consolas" panose="020B0609020204030204" pitchFamily="49" charset="0"/>
                        </a:rPr>
                        <a:t> = &amp;x;</a:t>
                      </a:r>
                    </a:p>
                    <a:p>
                      <a:pPr algn="l"/>
                      <a:r>
                        <a:rPr lang="en-US" sz="4400" dirty="0">
                          <a:solidFill>
                            <a:schemeClr val="bg1"/>
                          </a:solidFill>
                          <a:latin typeface="Consolas" panose="020B0609020204030204" pitchFamily="49" charset="0"/>
                          <a:cs typeface="Consolas" panose="020B0609020204030204" pitchFamily="49" charset="0"/>
                        </a:rPr>
                        <a:t> </a:t>
                      </a:r>
                      <a:r>
                        <a:rPr lang="en-US" sz="4400" dirty="0" err="1">
                          <a:solidFill>
                            <a:schemeClr val="bg1"/>
                          </a:solidFill>
                          <a:latin typeface="Consolas" panose="020B0609020204030204" pitchFamily="49" charset="0"/>
                          <a:cs typeface="Consolas" panose="020B0609020204030204" pitchFamily="49" charset="0"/>
                        </a:rPr>
                        <a:t>ppx</a:t>
                      </a:r>
                      <a:r>
                        <a:rPr lang="en-US" sz="4400" dirty="0">
                          <a:solidFill>
                            <a:schemeClr val="bg1"/>
                          </a:solidFill>
                          <a:latin typeface="Consolas" panose="020B0609020204030204" pitchFamily="49" charset="0"/>
                          <a:cs typeface="Consolas" panose="020B0609020204030204" pitchFamily="49" charset="0"/>
                        </a:rPr>
                        <a:t> = &amp;</a:t>
                      </a:r>
                      <a:r>
                        <a:rPr lang="en-US" sz="4400" dirty="0" err="1">
                          <a:solidFill>
                            <a:schemeClr val="bg1"/>
                          </a:solidFill>
                          <a:latin typeface="Consolas" panose="020B0609020204030204" pitchFamily="49" charset="0"/>
                          <a:cs typeface="Consolas" panose="020B0609020204030204" pitchFamily="49" charset="0"/>
                        </a:rPr>
                        <a:t>px</a:t>
                      </a:r>
                      <a:r>
                        <a:rPr lang="en-US" sz="4400" dirty="0">
                          <a:solidFill>
                            <a:schemeClr val="bg1"/>
                          </a:solidFill>
                          <a:latin typeface="Consolas" panose="020B0609020204030204" pitchFamily="49" charset="0"/>
                          <a:cs typeface="Consolas" panose="020B0609020204030204" pitchFamily="49" charset="0"/>
                        </a:rPr>
                        <a:t>;</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10000"/>
                      </a:schemeClr>
                    </a:solidFill>
                  </a:tcPr>
                </a:tc>
                <a:extLst>
                  <a:ext uri="{0D108BD9-81ED-4DB2-BD59-A6C34878D82A}">
                    <a16:rowId xmlns:a16="http://schemas.microsoft.com/office/drawing/2014/main" val="3930355842"/>
                  </a:ext>
                </a:extLst>
              </a:tr>
            </a:tbl>
          </a:graphicData>
        </a:graphic>
      </p:graphicFrame>
      <p:pic>
        <p:nvPicPr>
          <p:cNvPr id="8" name="Picture 3">
            <a:extLst>
              <a:ext uri="{FF2B5EF4-FFF2-40B4-BE49-F238E27FC236}">
                <a16:creationId xmlns:a16="http://schemas.microsoft.com/office/drawing/2014/main" id="{14FBF2C4-34E5-B759-12F8-B3D8C60B3FBF}"/>
              </a:ext>
            </a:extLst>
          </p:cNvPr>
          <p:cNvPicPr>
            <a:picLocks noChangeAspect="1" noChangeArrowheads="1"/>
          </p:cNvPicPr>
          <p:nvPr/>
        </p:nvPicPr>
        <p:blipFill>
          <a:blip r:embed="rId2" cstate="print"/>
          <a:srcRect/>
          <a:stretch>
            <a:fillRect/>
          </a:stretch>
        </p:blipFill>
        <p:spPr bwMode="auto">
          <a:xfrm>
            <a:off x="9446287" y="8745415"/>
            <a:ext cx="6776437" cy="3166844"/>
          </a:xfrm>
          <a:prstGeom prst="rect">
            <a:avLst/>
          </a:prstGeom>
          <a:noFill/>
          <a:ln w="9525">
            <a:noFill/>
            <a:miter lim="800000"/>
            <a:headEnd/>
            <a:tailEnd/>
          </a:ln>
        </p:spPr>
      </p:pic>
      <p:sp>
        <p:nvSpPr>
          <p:cNvPr id="9" name="TextBox 8">
            <a:extLst>
              <a:ext uri="{FF2B5EF4-FFF2-40B4-BE49-F238E27FC236}">
                <a16:creationId xmlns:a16="http://schemas.microsoft.com/office/drawing/2014/main" id="{1296A0FE-1DDF-E9E0-C861-BA9A4F19DA56}"/>
              </a:ext>
            </a:extLst>
          </p:cNvPr>
          <p:cNvSpPr txBox="1"/>
          <p:nvPr/>
        </p:nvSpPr>
        <p:spPr>
          <a:xfrm>
            <a:off x="17074014" y="8806970"/>
            <a:ext cx="5980804"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bg2">
                    <a:lumMod val="10000"/>
                  </a:schemeClr>
                </a:solidFill>
                <a:effectLst/>
                <a:uFillTx/>
                <a:latin typeface="+mn-lt"/>
                <a:ea typeface="+mn-ea"/>
                <a:cs typeface="+mn-cs"/>
                <a:sym typeface="Helvetica Neue"/>
              </a:rPr>
              <a:t>Guess what happens if we run,</a:t>
            </a:r>
          </a:p>
          <a:p>
            <a:pPr marL="0" marR="0" indent="0" algn="l" defTabSz="2438338" rtl="0" fontAlgn="auto" latinLnBrk="0" hangingPunct="0">
              <a:lnSpc>
                <a:spcPct val="100000"/>
              </a:lnSpc>
              <a:spcBef>
                <a:spcPts val="0"/>
              </a:spcBef>
              <a:spcAft>
                <a:spcPts val="0"/>
              </a:spcAft>
              <a:buClrTx/>
              <a:buSzTx/>
              <a:buFontTx/>
              <a:buNone/>
              <a:tabLst/>
            </a:pPr>
            <a:r>
              <a:rPr lang="en-US" sz="3200" dirty="0" err="1">
                <a:solidFill>
                  <a:schemeClr val="bg2">
                    <a:lumMod val="10000"/>
                  </a:schemeClr>
                </a:solidFill>
                <a:latin typeface="Consolas" panose="020B0609020204030204" pitchFamily="49" charset="0"/>
                <a:cs typeface="Consolas" panose="020B0609020204030204" pitchFamily="49" charset="0"/>
              </a:rPr>
              <a:t>printf</a:t>
            </a:r>
            <a:r>
              <a:rPr lang="en-US" sz="3200" dirty="0">
                <a:solidFill>
                  <a:schemeClr val="bg2">
                    <a:lumMod val="10000"/>
                  </a:schemeClr>
                </a:solidFill>
                <a:latin typeface="Consolas" panose="020B0609020204030204" pitchFamily="49" charset="0"/>
                <a:cs typeface="Consolas" panose="020B0609020204030204" pitchFamily="49" charset="0"/>
              </a:rPr>
              <a:t>(“%d”, **</a:t>
            </a:r>
            <a:r>
              <a:rPr lang="en-US" sz="3200" dirty="0" err="1">
                <a:solidFill>
                  <a:schemeClr val="bg2">
                    <a:lumMod val="10000"/>
                  </a:schemeClr>
                </a:solidFill>
                <a:latin typeface="Consolas" panose="020B0609020204030204" pitchFamily="49" charset="0"/>
                <a:cs typeface="Consolas" panose="020B0609020204030204" pitchFamily="49" charset="0"/>
              </a:rPr>
              <a:t>ppx</a:t>
            </a:r>
            <a:r>
              <a:rPr lang="en-US" sz="3200" dirty="0">
                <a:solidFill>
                  <a:schemeClr val="bg2">
                    <a:lumMod val="10000"/>
                  </a:schemeClr>
                </a:solidFill>
                <a:latin typeface="Consolas" panose="020B0609020204030204" pitchFamily="49" charset="0"/>
                <a:cs typeface="Consolas" panose="020B0609020204030204" pitchFamily="49" charset="0"/>
              </a:rPr>
              <a:t>)</a:t>
            </a:r>
            <a:endParaRPr kumimoji="0" lang="en-US" sz="3200" b="0" i="0" u="none" strike="noStrike" cap="none" spc="0" normalizeH="0" baseline="0" dirty="0">
              <a:ln>
                <a:noFill/>
              </a:ln>
              <a:solidFill>
                <a:schemeClr val="bg2">
                  <a:lumMod val="10000"/>
                </a:schemeClr>
              </a:solidFill>
              <a:effectLst/>
              <a:uFillTx/>
              <a:latin typeface="Consolas" panose="020B0609020204030204" pitchFamily="49" charset="0"/>
              <a:cs typeface="Consolas" panose="020B0609020204030204" pitchFamily="49" charset="0"/>
              <a:sym typeface="Helvetica Neue"/>
            </a:endParaRPr>
          </a:p>
        </p:txBody>
      </p:sp>
    </p:spTree>
    <p:extLst>
      <p:ext uri="{BB962C8B-B14F-4D97-AF65-F5344CB8AC3E}">
        <p14:creationId xmlns:p14="http://schemas.microsoft.com/office/powerpoint/2010/main" val="216014384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E3557-7F32-6A4F-1EF4-D38AEE48035E}"/>
              </a:ext>
            </a:extLst>
          </p:cNvPr>
          <p:cNvSpPr>
            <a:spLocks noGrp="1"/>
          </p:cNvSpPr>
          <p:nvPr>
            <p:ph type="title"/>
          </p:nvPr>
        </p:nvSpPr>
        <p:spPr/>
        <p:txBody>
          <a:bodyPr>
            <a:normAutofit fontScale="90000"/>
          </a:bodyPr>
          <a:lstStyle/>
          <a:p>
            <a:r>
              <a:rPr lang="en-US" dirty="0"/>
              <a:t>Array</a:t>
            </a:r>
          </a:p>
        </p:txBody>
      </p:sp>
      <p:sp>
        <p:nvSpPr>
          <p:cNvPr id="3" name="Text Placeholder 2">
            <a:extLst>
              <a:ext uri="{FF2B5EF4-FFF2-40B4-BE49-F238E27FC236}">
                <a16:creationId xmlns:a16="http://schemas.microsoft.com/office/drawing/2014/main" id="{83C7B0B8-4172-9D68-8F6D-F4E0470034A3}"/>
              </a:ext>
            </a:extLst>
          </p:cNvPr>
          <p:cNvSpPr>
            <a:spLocks noGrp="1"/>
          </p:cNvSpPr>
          <p:nvPr>
            <p:ph type="body" sz="quarter" idx="10"/>
          </p:nvPr>
        </p:nvSpPr>
        <p:spPr/>
        <p:txBody>
          <a:bodyPr/>
          <a:lstStyle/>
          <a:p>
            <a:r>
              <a:rPr lang="en-US" dirty="0"/>
              <a:t>Concept: linear list</a:t>
            </a:r>
          </a:p>
        </p:txBody>
      </p:sp>
      <p:sp>
        <p:nvSpPr>
          <p:cNvPr id="4" name="Content Placeholder 3">
            <a:extLst>
              <a:ext uri="{FF2B5EF4-FFF2-40B4-BE49-F238E27FC236}">
                <a16:creationId xmlns:a16="http://schemas.microsoft.com/office/drawing/2014/main" id="{00E95016-2B2F-FB4A-E06F-600032066B41}"/>
              </a:ext>
            </a:extLst>
          </p:cNvPr>
          <p:cNvSpPr>
            <a:spLocks noGrp="1"/>
          </p:cNvSpPr>
          <p:nvPr>
            <p:ph sz="quarter" idx="11"/>
          </p:nvPr>
        </p:nvSpPr>
        <p:spPr/>
        <p:txBody>
          <a:bodyPr/>
          <a:lstStyle/>
          <a:p>
            <a:pPr>
              <a:lnSpc>
                <a:spcPct val="150000"/>
              </a:lnSpc>
              <a:defRPr/>
            </a:pPr>
            <a:r>
              <a:rPr lang="en-US" dirty="0"/>
              <a:t>A linear list is an elementary abstract data type that allows storage of elements of the same data type in the same contiguous memory area.</a:t>
            </a:r>
            <a:endParaRPr lang="en-US" b="1" dirty="0">
              <a:solidFill>
                <a:srgbClr val="00B0F0"/>
              </a:solidFill>
            </a:endParaRPr>
          </a:p>
          <a:p>
            <a:pPr>
              <a:lnSpc>
                <a:spcPct val="150000"/>
              </a:lnSpc>
              <a:defRPr/>
            </a:pPr>
            <a:r>
              <a:rPr lang="en-US" dirty="0"/>
              <a:t>Most of programming languages support the implementation of a linear list as an </a:t>
            </a:r>
            <a:r>
              <a:rPr lang="en-US" b="1" dirty="0">
                <a:solidFill>
                  <a:srgbClr val="0070C0"/>
                </a:solidFill>
              </a:rPr>
              <a:t>array.</a:t>
            </a:r>
            <a:endParaRPr lang="en-US" dirty="0">
              <a:solidFill>
                <a:srgbClr val="0070C0"/>
              </a:solidFill>
            </a:endParaRPr>
          </a:p>
          <a:p>
            <a:endParaRPr lang="en-US" dirty="0"/>
          </a:p>
        </p:txBody>
      </p:sp>
    </p:spTree>
    <p:extLst>
      <p:ext uri="{BB962C8B-B14F-4D97-AF65-F5344CB8AC3E}">
        <p14:creationId xmlns:p14="http://schemas.microsoft.com/office/powerpoint/2010/main" val="410307379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E3557-7F32-6A4F-1EF4-D38AEE48035E}"/>
              </a:ext>
            </a:extLst>
          </p:cNvPr>
          <p:cNvSpPr>
            <a:spLocks noGrp="1"/>
          </p:cNvSpPr>
          <p:nvPr>
            <p:ph type="title"/>
          </p:nvPr>
        </p:nvSpPr>
        <p:spPr/>
        <p:txBody>
          <a:bodyPr>
            <a:normAutofit fontScale="90000"/>
          </a:bodyPr>
          <a:lstStyle/>
          <a:p>
            <a:r>
              <a:rPr lang="en-US" dirty="0"/>
              <a:t>Array</a:t>
            </a:r>
          </a:p>
        </p:txBody>
      </p:sp>
      <p:sp>
        <p:nvSpPr>
          <p:cNvPr id="3" name="Text Placeholder 2">
            <a:extLst>
              <a:ext uri="{FF2B5EF4-FFF2-40B4-BE49-F238E27FC236}">
                <a16:creationId xmlns:a16="http://schemas.microsoft.com/office/drawing/2014/main" id="{83C7B0B8-4172-9D68-8F6D-F4E0470034A3}"/>
              </a:ext>
            </a:extLst>
          </p:cNvPr>
          <p:cNvSpPr>
            <a:spLocks noGrp="1"/>
          </p:cNvSpPr>
          <p:nvPr>
            <p:ph type="body" sz="quarter" idx="10"/>
          </p:nvPr>
        </p:nvSpPr>
        <p:spPr/>
        <p:txBody>
          <a:bodyPr/>
          <a:lstStyle/>
          <a:p>
            <a:r>
              <a:rPr lang="en-US" dirty="0"/>
              <a:t>Concept</a:t>
            </a:r>
          </a:p>
        </p:txBody>
      </p:sp>
      <p:sp>
        <p:nvSpPr>
          <p:cNvPr id="4" name="Content Placeholder 3">
            <a:extLst>
              <a:ext uri="{FF2B5EF4-FFF2-40B4-BE49-F238E27FC236}">
                <a16:creationId xmlns:a16="http://schemas.microsoft.com/office/drawing/2014/main" id="{00E95016-2B2F-FB4A-E06F-600032066B41}"/>
              </a:ext>
            </a:extLst>
          </p:cNvPr>
          <p:cNvSpPr>
            <a:spLocks noGrp="1"/>
          </p:cNvSpPr>
          <p:nvPr>
            <p:ph sz="quarter" idx="11"/>
          </p:nvPr>
        </p:nvSpPr>
        <p:spPr/>
        <p:txBody>
          <a:bodyPr/>
          <a:lstStyle/>
          <a:p>
            <a:pPr>
              <a:lnSpc>
                <a:spcPct val="150000"/>
              </a:lnSpc>
              <a:defRPr/>
            </a:pPr>
            <a:r>
              <a:rPr lang="en-US" dirty="0"/>
              <a:t>A collection of similar data elements</a:t>
            </a:r>
          </a:p>
          <a:p>
            <a:pPr>
              <a:lnSpc>
                <a:spcPct val="150000"/>
              </a:lnSpc>
              <a:defRPr/>
            </a:pPr>
            <a:r>
              <a:rPr lang="en-US" dirty="0"/>
              <a:t>These data elements have the </a:t>
            </a:r>
            <a:r>
              <a:rPr lang="en-US" b="1" dirty="0">
                <a:solidFill>
                  <a:srgbClr val="0070C0"/>
                </a:solidFill>
              </a:rPr>
              <a:t>same data type</a:t>
            </a:r>
            <a:r>
              <a:rPr lang="en-US" b="1" dirty="0">
                <a:solidFill>
                  <a:srgbClr val="00B0F0"/>
                </a:solidFill>
              </a:rPr>
              <a:t> </a:t>
            </a:r>
            <a:r>
              <a:rPr lang="en-US" dirty="0"/>
              <a:t>(homogenous)</a:t>
            </a:r>
          </a:p>
          <a:p>
            <a:pPr>
              <a:lnSpc>
                <a:spcPct val="150000"/>
              </a:lnSpc>
              <a:defRPr/>
            </a:pPr>
            <a:r>
              <a:rPr lang="en-US" dirty="0"/>
              <a:t>The elements of the array are stored in consecutive memory locations and are referenced by </a:t>
            </a:r>
            <a:r>
              <a:rPr lang="en-US" b="1" dirty="0">
                <a:solidFill>
                  <a:srgbClr val="0070C0"/>
                </a:solidFill>
              </a:rPr>
              <a:t>an index</a:t>
            </a:r>
          </a:p>
          <a:p>
            <a:pPr>
              <a:lnSpc>
                <a:spcPct val="150000"/>
              </a:lnSpc>
              <a:defRPr/>
            </a:pPr>
            <a:r>
              <a:rPr lang="en-US" dirty="0"/>
              <a:t>Array index</a:t>
            </a:r>
            <a:r>
              <a:rPr lang="en-US" b="1" dirty="0">
                <a:solidFill>
                  <a:srgbClr val="00B0F0"/>
                </a:solidFill>
              </a:rPr>
              <a:t> </a:t>
            </a:r>
            <a:r>
              <a:rPr lang="en-US" b="1" dirty="0">
                <a:solidFill>
                  <a:srgbClr val="0070C0"/>
                </a:solidFill>
              </a:rPr>
              <a:t>starts from zero</a:t>
            </a:r>
          </a:p>
        </p:txBody>
      </p:sp>
    </p:spTree>
    <p:extLst>
      <p:ext uri="{BB962C8B-B14F-4D97-AF65-F5344CB8AC3E}">
        <p14:creationId xmlns:p14="http://schemas.microsoft.com/office/powerpoint/2010/main" val="254372352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E3557-7F32-6A4F-1EF4-D38AEE48035E}"/>
              </a:ext>
            </a:extLst>
          </p:cNvPr>
          <p:cNvSpPr>
            <a:spLocks noGrp="1"/>
          </p:cNvSpPr>
          <p:nvPr>
            <p:ph type="title"/>
          </p:nvPr>
        </p:nvSpPr>
        <p:spPr/>
        <p:txBody>
          <a:bodyPr>
            <a:normAutofit fontScale="90000"/>
          </a:bodyPr>
          <a:lstStyle/>
          <a:p>
            <a:r>
              <a:rPr lang="en-US" dirty="0"/>
              <a:t>Accessing Array</a:t>
            </a:r>
          </a:p>
        </p:txBody>
      </p:sp>
      <p:sp>
        <p:nvSpPr>
          <p:cNvPr id="3" name="Text Placeholder 2">
            <a:extLst>
              <a:ext uri="{FF2B5EF4-FFF2-40B4-BE49-F238E27FC236}">
                <a16:creationId xmlns:a16="http://schemas.microsoft.com/office/drawing/2014/main" id="{83C7B0B8-4172-9D68-8F6D-F4E0470034A3}"/>
              </a:ext>
            </a:extLst>
          </p:cNvPr>
          <p:cNvSpPr>
            <a:spLocks noGrp="1"/>
          </p:cNvSpPr>
          <p:nvPr>
            <p:ph type="body" sz="quarter" idx="10"/>
          </p:nvPr>
        </p:nvSpPr>
        <p:spPr/>
        <p:txBody>
          <a:bodyPr/>
          <a:lstStyle/>
          <a:p>
            <a:r>
              <a:rPr lang="en-US" dirty="0"/>
              <a:t>One dimensional array</a:t>
            </a:r>
          </a:p>
        </p:txBody>
      </p:sp>
      <p:sp>
        <p:nvSpPr>
          <p:cNvPr id="4" name="Content Placeholder 3">
            <a:extLst>
              <a:ext uri="{FF2B5EF4-FFF2-40B4-BE49-F238E27FC236}">
                <a16:creationId xmlns:a16="http://schemas.microsoft.com/office/drawing/2014/main" id="{00E95016-2B2F-FB4A-E06F-600032066B41}"/>
              </a:ext>
            </a:extLst>
          </p:cNvPr>
          <p:cNvSpPr>
            <a:spLocks noGrp="1"/>
          </p:cNvSpPr>
          <p:nvPr>
            <p:ph sz="quarter" idx="11"/>
          </p:nvPr>
        </p:nvSpPr>
        <p:spPr/>
        <p:txBody>
          <a:bodyPr>
            <a:normAutofit lnSpcReduction="10000"/>
          </a:bodyPr>
          <a:lstStyle/>
          <a:p>
            <a:pPr>
              <a:lnSpc>
                <a:spcPct val="150000"/>
              </a:lnSpc>
              <a:defRPr/>
            </a:pPr>
            <a:r>
              <a:rPr lang="en-US" b="1" dirty="0"/>
              <a:t>Declaration</a:t>
            </a:r>
            <a:r>
              <a:rPr lang="en-US" dirty="0"/>
              <a:t>: </a:t>
            </a:r>
            <a:r>
              <a:rPr lang="en-US" dirty="0">
                <a:latin typeface="Consolas" panose="020B0609020204030204" pitchFamily="49" charset="0"/>
                <a:cs typeface="Consolas" panose="020B0609020204030204" pitchFamily="49" charset="0"/>
              </a:rPr>
              <a:t>int </a:t>
            </a:r>
            <a:r>
              <a:rPr lang="en-US" dirty="0" err="1">
                <a:latin typeface="Consolas" panose="020B0609020204030204" pitchFamily="49" charset="0"/>
                <a:cs typeface="Consolas" panose="020B0609020204030204" pitchFamily="49" charset="0"/>
              </a:rPr>
              <a:t>arr</a:t>
            </a:r>
            <a:r>
              <a:rPr lang="en-US" dirty="0">
                <a:latin typeface="Consolas" panose="020B0609020204030204" pitchFamily="49" charset="0"/>
                <a:cs typeface="Consolas" panose="020B0609020204030204" pitchFamily="49" charset="0"/>
              </a:rPr>
              <a:t>[4];</a:t>
            </a:r>
          </a:p>
          <a:p>
            <a:pPr>
              <a:lnSpc>
                <a:spcPct val="150000"/>
              </a:lnSpc>
              <a:defRPr/>
            </a:pPr>
            <a:r>
              <a:rPr lang="en-US" b="1" dirty="0"/>
              <a:t>Accessing</a:t>
            </a:r>
            <a:r>
              <a:rPr lang="en-US" dirty="0"/>
              <a:t>:</a:t>
            </a:r>
          </a:p>
          <a:p>
            <a:pPr lvl="1">
              <a:lnSpc>
                <a:spcPct val="150000"/>
              </a:lnSpc>
              <a:buFont typeface="Wingdings" pitchFamily="2" charset="2"/>
              <a:buChar char="Ø"/>
              <a:defRPr/>
            </a:pPr>
            <a:r>
              <a:rPr lang="en-US" dirty="0" err="1">
                <a:latin typeface="Consolas" panose="020B0609020204030204" pitchFamily="49" charset="0"/>
                <a:cs typeface="Consolas" panose="020B0609020204030204" pitchFamily="49" charset="0"/>
              </a:rPr>
              <a:t>arr</a:t>
            </a:r>
            <a:r>
              <a:rPr lang="en-US" dirty="0">
                <a:latin typeface="Consolas" panose="020B0609020204030204" pitchFamily="49" charset="0"/>
                <a:cs typeface="Consolas" panose="020B0609020204030204" pitchFamily="49" charset="0"/>
              </a:rPr>
              <a:t>[0] = 7;</a:t>
            </a:r>
          </a:p>
          <a:p>
            <a:pPr lvl="1">
              <a:lnSpc>
                <a:spcPct val="150000"/>
              </a:lnSpc>
              <a:buFont typeface="Wingdings" pitchFamily="2" charset="2"/>
              <a:buChar char="Ø"/>
              <a:defRPr/>
            </a:pPr>
            <a:r>
              <a:rPr lang="en-US" dirty="0" err="1">
                <a:latin typeface="Consolas" panose="020B0609020204030204" pitchFamily="49" charset="0"/>
                <a:cs typeface="Consolas" panose="020B0609020204030204" pitchFamily="49" charset="0"/>
              </a:rPr>
              <a:t>arr</a:t>
            </a:r>
            <a:r>
              <a:rPr lang="en-US" dirty="0">
                <a:latin typeface="Consolas" panose="020B0609020204030204" pitchFamily="49" charset="0"/>
                <a:cs typeface="Consolas" panose="020B0609020204030204" pitchFamily="49" charset="0"/>
              </a:rPr>
              <a:t>[1] = 2;</a:t>
            </a:r>
          </a:p>
          <a:p>
            <a:pPr lvl="1">
              <a:lnSpc>
                <a:spcPct val="150000"/>
              </a:lnSpc>
              <a:buFont typeface="Wingdings" pitchFamily="2" charset="2"/>
              <a:buChar char="Ø"/>
              <a:defRPr/>
            </a:pPr>
            <a:r>
              <a:rPr lang="en-US" dirty="0" err="1">
                <a:latin typeface="Consolas" panose="020B0609020204030204" pitchFamily="49" charset="0"/>
                <a:cs typeface="Consolas" panose="020B0609020204030204" pitchFamily="49" charset="0"/>
              </a:rPr>
              <a:t>arr</a:t>
            </a:r>
            <a:r>
              <a:rPr lang="en-US" dirty="0">
                <a:latin typeface="Consolas" panose="020B0609020204030204" pitchFamily="49" charset="0"/>
                <a:cs typeface="Consolas" panose="020B0609020204030204" pitchFamily="49" charset="0"/>
              </a:rPr>
              <a:t>[2] = 13;</a:t>
            </a:r>
          </a:p>
          <a:p>
            <a:pPr lvl="1">
              <a:lnSpc>
                <a:spcPct val="150000"/>
              </a:lnSpc>
              <a:buFont typeface="Wingdings" pitchFamily="2" charset="2"/>
              <a:buChar char="Ø"/>
              <a:defRPr/>
            </a:pPr>
            <a:r>
              <a:rPr lang="en-US" dirty="0" err="1">
                <a:latin typeface="Consolas" panose="020B0609020204030204" pitchFamily="49" charset="0"/>
                <a:cs typeface="Consolas" panose="020B0609020204030204" pitchFamily="49" charset="0"/>
              </a:rPr>
              <a:t>arr</a:t>
            </a:r>
            <a:r>
              <a:rPr lang="en-US" dirty="0">
                <a:latin typeface="Consolas" panose="020B0609020204030204" pitchFamily="49" charset="0"/>
                <a:cs typeface="Consolas" panose="020B0609020204030204" pitchFamily="49" charset="0"/>
              </a:rPr>
              <a:t>[3] = 10;</a:t>
            </a:r>
          </a:p>
        </p:txBody>
      </p:sp>
      <p:sp>
        <p:nvSpPr>
          <p:cNvPr id="5" name="TextBox 6">
            <a:extLst>
              <a:ext uri="{FF2B5EF4-FFF2-40B4-BE49-F238E27FC236}">
                <a16:creationId xmlns:a16="http://schemas.microsoft.com/office/drawing/2014/main" id="{EEB9B141-EABD-C270-99BE-A2EF31D5970E}"/>
              </a:ext>
            </a:extLst>
          </p:cNvPr>
          <p:cNvSpPr txBox="1">
            <a:spLocks noChangeArrowheads="1"/>
          </p:cNvSpPr>
          <p:nvPr/>
        </p:nvSpPr>
        <p:spPr bwMode="auto">
          <a:xfrm>
            <a:off x="13112261" y="5380892"/>
            <a:ext cx="5855677" cy="3416320"/>
          </a:xfrm>
          <a:prstGeom prst="rect">
            <a:avLst/>
          </a:prstGeom>
          <a:noFill/>
          <a:ln w="9525">
            <a:noFill/>
            <a:miter lim="800000"/>
            <a:headEnd/>
            <a:tailEnd/>
          </a:ln>
        </p:spPr>
        <p:txBody>
          <a:bodyPr wrap="square">
            <a:spAutoFit/>
          </a:bodyPr>
          <a:lstStyle/>
          <a:p>
            <a:pPr algn="l"/>
            <a:r>
              <a:rPr lang="en-US" sz="36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Syntax:</a:t>
            </a:r>
          </a:p>
          <a:p>
            <a:pPr algn="l"/>
            <a:r>
              <a:rPr lang="en-US" sz="36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         </a:t>
            </a:r>
          </a:p>
          <a:p>
            <a:pPr algn="l"/>
            <a:r>
              <a:rPr lang="en-US" sz="36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type name[size];</a:t>
            </a:r>
          </a:p>
          <a:p>
            <a:pPr algn="l"/>
            <a:endPar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An array of size N have indexes from 0 to N-1.</a:t>
            </a:r>
          </a:p>
        </p:txBody>
      </p:sp>
    </p:spTree>
    <p:extLst>
      <p:ext uri="{BB962C8B-B14F-4D97-AF65-F5344CB8AC3E}">
        <p14:creationId xmlns:p14="http://schemas.microsoft.com/office/powerpoint/2010/main" val="231532252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E3557-7F32-6A4F-1EF4-D38AEE48035E}"/>
              </a:ext>
            </a:extLst>
          </p:cNvPr>
          <p:cNvSpPr>
            <a:spLocks noGrp="1"/>
          </p:cNvSpPr>
          <p:nvPr>
            <p:ph type="title"/>
          </p:nvPr>
        </p:nvSpPr>
        <p:spPr/>
        <p:txBody>
          <a:bodyPr>
            <a:normAutofit fontScale="90000"/>
          </a:bodyPr>
          <a:lstStyle/>
          <a:p>
            <a:r>
              <a:rPr lang="en-US" dirty="0"/>
              <a:t>Accessing Array</a:t>
            </a:r>
          </a:p>
        </p:txBody>
      </p:sp>
      <p:sp>
        <p:nvSpPr>
          <p:cNvPr id="3" name="Text Placeholder 2">
            <a:extLst>
              <a:ext uri="{FF2B5EF4-FFF2-40B4-BE49-F238E27FC236}">
                <a16:creationId xmlns:a16="http://schemas.microsoft.com/office/drawing/2014/main" id="{83C7B0B8-4172-9D68-8F6D-F4E0470034A3}"/>
              </a:ext>
            </a:extLst>
          </p:cNvPr>
          <p:cNvSpPr>
            <a:spLocks noGrp="1"/>
          </p:cNvSpPr>
          <p:nvPr>
            <p:ph type="body" sz="quarter" idx="10"/>
          </p:nvPr>
        </p:nvSpPr>
        <p:spPr/>
        <p:txBody>
          <a:bodyPr/>
          <a:lstStyle/>
          <a:p>
            <a:r>
              <a:rPr lang="en-US" dirty="0"/>
              <a:t>two dimensional array</a:t>
            </a:r>
          </a:p>
        </p:txBody>
      </p:sp>
      <p:sp>
        <p:nvSpPr>
          <p:cNvPr id="4" name="Content Placeholder 3">
            <a:extLst>
              <a:ext uri="{FF2B5EF4-FFF2-40B4-BE49-F238E27FC236}">
                <a16:creationId xmlns:a16="http://schemas.microsoft.com/office/drawing/2014/main" id="{00E95016-2B2F-FB4A-E06F-600032066B41}"/>
              </a:ext>
            </a:extLst>
          </p:cNvPr>
          <p:cNvSpPr>
            <a:spLocks noGrp="1"/>
          </p:cNvSpPr>
          <p:nvPr>
            <p:ph sz="quarter" idx="11"/>
          </p:nvPr>
        </p:nvSpPr>
        <p:spPr/>
        <p:txBody>
          <a:bodyPr>
            <a:normAutofit lnSpcReduction="10000"/>
          </a:bodyPr>
          <a:lstStyle/>
          <a:p>
            <a:pPr>
              <a:lnSpc>
                <a:spcPct val="150000"/>
              </a:lnSpc>
              <a:defRPr/>
            </a:pPr>
            <a:r>
              <a:rPr lang="en-US" b="1" dirty="0"/>
              <a:t>Declaration</a:t>
            </a:r>
            <a:r>
              <a:rPr lang="en-US" dirty="0"/>
              <a:t>: </a:t>
            </a:r>
            <a:r>
              <a:rPr lang="en-US" dirty="0">
                <a:latin typeface="Consolas" panose="020B0609020204030204" pitchFamily="49" charset="0"/>
                <a:cs typeface="Consolas" panose="020B0609020204030204" pitchFamily="49" charset="0"/>
              </a:rPr>
              <a:t>int </a:t>
            </a:r>
            <a:r>
              <a:rPr lang="en-US" dirty="0" err="1">
                <a:latin typeface="Consolas" panose="020B0609020204030204" pitchFamily="49" charset="0"/>
                <a:cs typeface="Consolas" panose="020B0609020204030204" pitchFamily="49" charset="0"/>
              </a:rPr>
              <a:t>arr</a:t>
            </a:r>
            <a:r>
              <a:rPr lang="en-US" dirty="0">
                <a:latin typeface="Consolas" panose="020B0609020204030204" pitchFamily="49" charset="0"/>
                <a:cs typeface="Consolas" panose="020B0609020204030204" pitchFamily="49" charset="0"/>
              </a:rPr>
              <a:t>[3][4];</a:t>
            </a:r>
          </a:p>
          <a:p>
            <a:pPr>
              <a:lnSpc>
                <a:spcPct val="150000"/>
              </a:lnSpc>
              <a:defRPr/>
            </a:pPr>
            <a:r>
              <a:rPr lang="en-US" b="1" dirty="0"/>
              <a:t>Accessing</a:t>
            </a:r>
            <a:r>
              <a:rPr lang="en-US" dirty="0"/>
              <a:t>:</a:t>
            </a:r>
          </a:p>
          <a:p>
            <a:pPr lvl="1">
              <a:lnSpc>
                <a:spcPct val="150000"/>
              </a:lnSpc>
              <a:buFont typeface="Wingdings" pitchFamily="2" charset="2"/>
              <a:buChar char="Ø"/>
              <a:defRPr/>
            </a:pPr>
            <a:r>
              <a:rPr lang="en-US" dirty="0" err="1">
                <a:latin typeface="Consolas" panose="020B0609020204030204" pitchFamily="49" charset="0"/>
                <a:cs typeface="Consolas" panose="020B0609020204030204" pitchFamily="49" charset="0"/>
              </a:rPr>
              <a:t>arr</a:t>
            </a:r>
            <a:r>
              <a:rPr lang="en-US" dirty="0">
                <a:latin typeface="Consolas" panose="020B0609020204030204" pitchFamily="49" charset="0"/>
                <a:cs typeface="Consolas" panose="020B0609020204030204" pitchFamily="49" charset="0"/>
              </a:rPr>
              <a:t>[0][2] = 2;</a:t>
            </a:r>
          </a:p>
          <a:p>
            <a:pPr lvl="1">
              <a:lnSpc>
                <a:spcPct val="150000"/>
              </a:lnSpc>
              <a:buFont typeface="Wingdings" pitchFamily="2" charset="2"/>
              <a:buChar char="Ø"/>
              <a:defRPr/>
            </a:pPr>
            <a:r>
              <a:rPr lang="en-US" dirty="0" err="1">
                <a:latin typeface="Consolas" panose="020B0609020204030204" pitchFamily="49" charset="0"/>
                <a:cs typeface="Consolas" panose="020B0609020204030204" pitchFamily="49" charset="0"/>
              </a:rPr>
              <a:t>arr</a:t>
            </a:r>
            <a:r>
              <a:rPr lang="en-US" dirty="0">
                <a:latin typeface="Consolas" panose="020B0609020204030204" pitchFamily="49" charset="0"/>
                <a:cs typeface="Consolas" panose="020B0609020204030204" pitchFamily="49" charset="0"/>
              </a:rPr>
              <a:t>[2][1] = 9;</a:t>
            </a:r>
          </a:p>
          <a:p>
            <a:pPr lvl="1">
              <a:lnSpc>
                <a:spcPct val="150000"/>
              </a:lnSpc>
              <a:buFont typeface="Wingdings" pitchFamily="2" charset="2"/>
              <a:buChar char="Ø"/>
              <a:defRPr/>
            </a:pPr>
            <a:r>
              <a:rPr lang="en-US" dirty="0" err="1">
                <a:latin typeface="Consolas" panose="020B0609020204030204" pitchFamily="49" charset="0"/>
                <a:cs typeface="Consolas" panose="020B0609020204030204" pitchFamily="49" charset="0"/>
              </a:rPr>
              <a:t>arr</a:t>
            </a:r>
            <a:r>
              <a:rPr lang="en-US" dirty="0">
                <a:latin typeface="Consolas" panose="020B0609020204030204" pitchFamily="49" charset="0"/>
                <a:cs typeface="Consolas" panose="020B0609020204030204" pitchFamily="49" charset="0"/>
              </a:rPr>
              <a:t>[1][3] = 13;</a:t>
            </a:r>
          </a:p>
          <a:p>
            <a:pPr lvl="1">
              <a:lnSpc>
                <a:spcPct val="150000"/>
              </a:lnSpc>
              <a:buFont typeface="Wingdings" pitchFamily="2" charset="2"/>
              <a:buChar char="Ø"/>
              <a:defRPr/>
            </a:pPr>
            <a:r>
              <a:rPr lang="en-US" dirty="0" err="1">
                <a:latin typeface="Consolas" panose="020B0609020204030204" pitchFamily="49" charset="0"/>
                <a:cs typeface="Consolas" panose="020B0609020204030204" pitchFamily="49" charset="0"/>
              </a:rPr>
              <a:t>arr</a:t>
            </a:r>
            <a:r>
              <a:rPr lang="en-US" dirty="0">
                <a:latin typeface="Consolas" panose="020B0609020204030204" pitchFamily="49" charset="0"/>
                <a:cs typeface="Consolas" panose="020B0609020204030204" pitchFamily="49" charset="0"/>
              </a:rPr>
              <a:t>[2][3] = 10;</a:t>
            </a:r>
          </a:p>
        </p:txBody>
      </p:sp>
      <p:sp>
        <p:nvSpPr>
          <p:cNvPr id="5" name="TextBox 6">
            <a:extLst>
              <a:ext uri="{FF2B5EF4-FFF2-40B4-BE49-F238E27FC236}">
                <a16:creationId xmlns:a16="http://schemas.microsoft.com/office/drawing/2014/main" id="{EEB9B141-EABD-C270-99BE-A2EF31D5970E}"/>
              </a:ext>
            </a:extLst>
          </p:cNvPr>
          <p:cNvSpPr txBox="1">
            <a:spLocks noChangeArrowheads="1"/>
          </p:cNvSpPr>
          <p:nvPr/>
        </p:nvSpPr>
        <p:spPr bwMode="auto">
          <a:xfrm>
            <a:off x="13112261" y="5380892"/>
            <a:ext cx="8551985" cy="4524315"/>
          </a:xfrm>
          <a:prstGeom prst="rect">
            <a:avLst/>
          </a:prstGeom>
          <a:noFill/>
          <a:ln w="9525">
            <a:noFill/>
            <a:miter lim="800000"/>
            <a:headEnd/>
            <a:tailEnd/>
          </a:ln>
        </p:spPr>
        <p:txBody>
          <a:bodyPr wrap="square">
            <a:spAutoFit/>
          </a:bodyPr>
          <a:lstStyle/>
          <a:p>
            <a:pPr algn="l"/>
            <a:r>
              <a:rPr lang="en-US" sz="36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Syntax:</a:t>
            </a:r>
          </a:p>
          <a:p>
            <a:pPr algn="l"/>
            <a:r>
              <a:rPr lang="en-US" sz="36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         </a:t>
            </a:r>
          </a:p>
          <a:p>
            <a:pPr algn="l"/>
            <a:r>
              <a:rPr lang="en-US" sz="36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type name[size1][size2];</a:t>
            </a:r>
          </a:p>
          <a:p>
            <a:pPr algn="l"/>
            <a:endPar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endParaRPr>
          </a:p>
          <a:p>
            <a:pPr marL="571500" indent="-571500" algn="l">
              <a:buFont typeface="Arial" panose="020B0604020202020204" pitchFamily="34" charset="0"/>
              <a:buChar char="•"/>
            </a:pPr>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The first index of array ranged from 0 to </a:t>
            </a:r>
            <a:r>
              <a:rPr lang="en-US" sz="3600" i="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size1</a:t>
            </a:r>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 – 1.</a:t>
            </a:r>
          </a:p>
          <a:p>
            <a:pPr marL="571500" indent="-571500" algn="l">
              <a:buFont typeface="Arial" panose="020B0604020202020204" pitchFamily="34" charset="0"/>
              <a:buChar char="•"/>
            </a:pPr>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The second index of array ranged from 0 to </a:t>
            </a:r>
            <a:r>
              <a:rPr lang="en-US" sz="3600" i="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size2</a:t>
            </a:r>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 – 1.</a:t>
            </a:r>
          </a:p>
        </p:txBody>
      </p:sp>
    </p:spTree>
    <p:extLst>
      <p:ext uri="{BB962C8B-B14F-4D97-AF65-F5344CB8AC3E}">
        <p14:creationId xmlns:p14="http://schemas.microsoft.com/office/powerpoint/2010/main" val="276240715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E3557-7F32-6A4F-1EF4-D38AEE48035E}"/>
              </a:ext>
            </a:extLst>
          </p:cNvPr>
          <p:cNvSpPr>
            <a:spLocks noGrp="1"/>
          </p:cNvSpPr>
          <p:nvPr>
            <p:ph type="title"/>
          </p:nvPr>
        </p:nvSpPr>
        <p:spPr/>
        <p:txBody>
          <a:bodyPr>
            <a:normAutofit fontScale="90000"/>
          </a:bodyPr>
          <a:lstStyle/>
          <a:p>
            <a:r>
              <a:rPr lang="en-US" dirty="0"/>
              <a:t>Accessing Array</a:t>
            </a:r>
          </a:p>
        </p:txBody>
      </p:sp>
      <p:sp>
        <p:nvSpPr>
          <p:cNvPr id="3" name="Text Placeholder 2">
            <a:extLst>
              <a:ext uri="{FF2B5EF4-FFF2-40B4-BE49-F238E27FC236}">
                <a16:creationId xmlns:a16="http://schemas.microsoft.com/office/drawing/2014/main" id="{83C7B0B8-4172-9D68-8F6D-F4E0470034A3}"/>
              </a:ext>
            </a:extLst>
          </p:cNvPr>
          <p:cNvSpPr>
            <a:spLocks noGrp="1"/>
          </p:cNvSpPr>
          <p:nvPr>
            <p:ph type="body" sz="quarter" idx="10"/>
          </p:nvPr>
        </p:nvSpPr>
        <p:spPr/>
        <p:txBody>
          <a:bodyPr/>
          <a:lstStyle/>
          <a:p>
            <a:r>
              <a:rPr lang="en-US" dirty="0"/>
              <a:t>multi dimensional array</a:t>
            </a:r>
          </a:p>
        </p:txBody>
      </p:sp>
      <p:sp>
        <p:nvSpPr>
          <p:cNvPr id="4" name="Content Placeholder 3">
            <a:extLst>
              <a:ext uri="{FF2B5EF4-FFF2-40B4-BE49-F238E27FC236}">
                <a16:creationId xmlns:a16="http://schemas.microsoft.com/office/drawing/2014/main" id="{00E95016-2B2F-FB4A-E06F-600032066B41}"/>
              </a:ext>
            </a:extLst>
          </p:cNvPr>
          <p:cNvSpPr>
            <a:spLocks noGrp="1"/>
          </p:cNvSpPr>
          <p:nvPr>
            <p:ph sz="quarter" idx="11"/>
          </p:nvPr>
        </p:nvSpPr>
        <p:spPr/>
        <p:txBody>
          <a:bodyPr>
            <a:normAutofit lnSpcReduction="10000"/>
          </a:bodyPr>
          <a:lstStyle/>
          <a:p>
            <a:pPr>
              <a:lnSpc>
                <a:spcPct val="150000"/>
              </a:lnSpc>
              <a:defRPr/>
            </a:pPr>
            <a:r>
              <a:rPr lang="en-US" b="1" dirty="0"/>
              <a:t>Declaration</a:t>
            </a:r>
            <a:r>
              <a:rPr lang="en-US" dirty="0"/>
              <a:t>: </a:t>
            </a:r>
            <a:r>
              <a:rPr lang="en-US" dirty="0">
                <a:latin typeface="Consolas" panose="020B0609020204030204" pitchFamily="49" charset="0"/>
                <a:cs typeface="Consolas" panose="020B0609020204030204" pitchFamily="49" charset="0"/>
              </a:rPr>
              <a:t>int </a:t>
            </a:r>
            <a:r>
              <a:rPr lang="en-US" dirty="0" err="1">
                <a:latin typeface="Consolas" panose="020B0609020204030204" pitchFamily="49" charset="0"/>
                <a:cs typeface="Consolas" panose="020B0609020204030204" pitchFamily="49" charset="0"/>
              </a:rPr>
              <a:t>arr</a:t>
            </a:r>
            <a:r>
              <a:rPr lang="en-US" dirty="0">
                <a:latin typeface="Consolas" panose="020B0609020204030204" pitchFamily="49" charset="0"/>
                <a:cs typeface="Consolas" panose="020B0609020204030204" pitchFamily="49" charset="0"/>
              </a:rPr>
              <a:t>[3][4][5][6];</a:t>
            </a:r>
          </a:p>
          <a:p>
            <a:pPr>
              <a:lnSpc>
                <a:spcPct val="150000"/>
              </a:lnSpc>
              <a:defRPr/>
            </a:pPr>
            <a:r>
              <a:rPr lang="en-US" b="1" dirty="0"/>
              <a:t>Accessing</a:t>
            </a:r>
            <a:r>
              <a:rPr lang="en-US" dirty="0"/>
              <a:t>:</a:t>
            </a:r>
          </a:p>
          <a:p>
            <a:pPr lvl="1">
              <a:lnSpc>
                <a:spcPct val="150000"/>
              </a:lnSpc>
              <a:buFont typeface="Wingdings" pitchFamily="2" charset="2"/>
              <a:buChar char="Ø"/>
              <a:defRPr/>
            </a:pPr>
            <a:r>
              <a:rPr lang="en-US" dirty="0" err="1">
                <a:latin typeface="Consolas" panose="020B0609020204030204" pitchFamily="49" charset="0"/>
                <a:cs typeface="Consolas" panose="020B0609020204030204" pitchFamily="49" charset="0"/>
              </a:rPr>
              <a:t>arr</a:t>
            </a:r>
            <a:r>
              <a:rPr lang="en-US" dirty="0">
                <a:latin typeface="Consolas" panose="020B0609020204030204" pitchFamily="49" charset="0"/>
                <a:cs typeface="Consolas" panose="020B0609020204030204" pitchFamily="49" charset="0"/>
              </a:rPr>
              <a:t>[0][2][2][5] = 2;</a:t>
            </a:r>
          </a:p>
          <a:p>
            <a:pPr lvl="1">
              <a:lnSpc>
                <a:spcPct val="150000"/>
              </a:lnSpc>
              <a:buFont typeface="Wingdings" pitchFamily="2" charset="2"/>
              <a:buChar char="Ø"/>
              <a:defRPr/>
            </a:pPr>
            <a:r>
              <a:rPr lang="en-US" dirty="0" err="1">
                <a:latin typeface="Consolas" panose="020B0609020204030204" pitchFamily="49" charset="0"/>
                <a:cs typeface="Consolas" panose="020B0609020204030204" pitchFamily="49" charset="0"/>
              </a:rPr>
              <a:t>arr</a:t>
            </a:r>
            <a:r>
              <a:rPr lang="en-US" dirty="0">
                <a:latin typeface="Consolas" panose="020B0609020204030204" pitchFamily="49" charset="0"/>
                <a:cs typeface="Consolas" panose="020B0609020204030204" pitchFamily="49" charset="0"/>
              </a:rPr>
              <a:t>[2][1][4][0] = 9;</a:t>
            </a:r>
          </a:p>
          <a:p>
            <a:pPr lvl="1">
              <a:lnSpc>
                <a:spcPct val="150000"/>
              </a:lnSpc>
              <a:buFont typeface="Wingdings" pitchFamily="2" charset="2"/>
              <a:buChar char="Ø"/>
              <a:defRPr/>
            </a:pPr>
            <a:r>
              <a:rPr lang="en-US" dirty="0" err="1">
                <a:latin typeface="Consolas" panose="020B0609020204030204" pitchFamily="49" charset="0"/>
                <a:cs typeface="Consolas" panose="020B0609020204030204" pitchFamily="49" charset="0"/>
              </a:rPr>
              <a:t>arr</a:t>
            </a:r>
            <a:r>
              <a:rPr lang="en-US" dirty="0">
                <a:latin typeface="Consolas" panose="020B0609020204030204" pitchFamily="49" charset="0"/>
                <a:cs typeface="Consolas" panose="020B0609020204030204" pitchFamily="49" charset="0"/>
              </a:rPr>
              <a:t>[1][3][0][4] = 13;</a:t>
            </a:r>
          </a:p>
          <a:p>
            <a:pPr lvl="1">
              <a:lnSpc>
                <a:spcPct val="150000"/>
              </a:lnSpc>
              <a:buFont typeface="Wingdings" pitchFamily="2" charset="2"/>
              <a:buChar char="Ø"/>
              <a:defRPr/>
            </a:pPr>
            <a:r>
              <a:rPr lang="en-US" dirty="0" err="1">
                <a:latin typeface="Consolas" panose="020B0609020204030204" pitchFamily="49" charset="0"/>
                <a:cs typeface="Consolas" panose="020B0609020204030204" pitchFamily="49" charset="0"/>
              </a:rPr>
              <a:t>arr</a:t>
            </a:r>
            <a:r>
              <a:rPr lang="en-US" dirty="0">
                <a:latin typeface="Consolas" panose="020B0609020204030204" pitchFamily="49" charset="0"/>
                <a:cs typeface="Consolas" panose="020B0609020204030204" pitchFamily="49" charset="0"/>
              </a:rPr>
              <a:t>[2][3][4][5] = 10;</a:t>
            </a:r>
          </a:p>
        </p:txBody>
      </p:sp>
      <p:sp>
        <p:nvSpPr>
          <p:cNvPr id="5" name="TextBox 6">
            <a:extLst>
              <a:ext uri="{FF2B5EF4-FFF2-40B4-BE49-F238E27FC236}">
                <a16:creationId xmlns:a16="http://schemas.microsoft.com/office/drawing/2014/main" id="{EEB9B141-EABD-C270-99BE-A2EF31D5970E}"/>
              </a:ext>
            </a:extLst>
          </p:cNvPr>
          <p:cNvSpPr txBox="1">
            <a:spLocks noChangeArrowheads="1"/>
          </p:cNvSpPr>
          <p:nvPr/>
        </p:nvSpPr>
        <p:spPr bwMode="auto">
          <a:xfrm>
            <a:off x="13112261" y="5380892"/>
            <a:ext cx="8551985" cy="5632311"/>
          </a:xfrm>
          <a:prstGeom prst="rect">
            <a:avLst/>
          </a:prstGeom>
          <a:noFill/>
          <a:ln w="9525">
            <a:noFill/>
            <a:miter lim="800000"/>
            <a:headEnd/>
            <a:tailEnd/>
          </a:ln>
        </p:spPr>
        <p:txBody>
          <a:bodyPr wrap="square">
            <a:spAutoFit/>
          </a:bodyPr>
          <a:lstStyle/>
          <a:p>
            <a:pPr algn="l"/>
            <a:r>
              <a:rPr lang="en-US" sz="36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Syntax:</a:t>
            </a:r>
          </a:p>
          <a:p>
            <a:pPr algn="l"/>
            <a:r>
              <a:rPr lang="en-US" sz="36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         </a:t>
            </a:r>
          </a:p>
          <a:p>
            <a:pPr algn="l"/>
            <a:r>
              <a:rPr lang="en-US" sz="36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type name[size1][size2]…[</a:t>
            </a:r>
            <a:r>
              <a:rPr lang="en-US" sz="3600" b="1" dirty="0" err="1">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sizeN</a:t>
            </a:r>
            <a:r>
              <a:rPr lang="en-US" sz="36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a:t>
            </a:r>
          </a:p>
          <a:p>
            <a:pPr algn="l"/>
            <a:endPar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endParaRPr>
          </a:p>
          <a:p>
            <a:pPr marL="571500" indent="-571500" algn="l">
              <a:buFont typeface="Arial" panose="020B0604020202020204" pitchFamily="34" charset="0"/>
              <a:buChar char="•"/>
            </a:pPr>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The first index of array ranged from 0 to </a:t>
            </a:r>
            <a:r>
              <a:rPr lang="en-US" sz="3600" i="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size1</a:t>
            </a:r>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 – 1.</a:t>
            </a:r>
          </a:p>
          <a:p>
            <a:pPr marL="571500" indent="-571500" algn="l">
              <a:buFont typeface="Arial" panose="020B0604020202020204" pitchFamily="34" charset="0"/>
              <a:buChar char="•"/>
            </a:pPr>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The second index of array ranged from 0 to </a:t>
            </a:r>
            <a:r>
              <a:rPr lang="en-US" sz="3600" i="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size2</a:t>
            </a:r>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 – 1.</a:t>
            </a:r>
          </a:p>
          <a:p>
            <a:pPr marL="571500" indent="-571500" algn="l">
              <a:buFont typeface="Arial" panose="020B0604020202020204" pitchFamily="34" charset="0"/>
              <a:buChar char="•"/>
            </a:pPr>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The N-</a:t>
            </a:r>
            <a:r>
              <a:rPr lang="en-US" sz="3600" dirty="0" err="1">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th</a:t>
            </a:r>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 index of array ranged from 0 to </a:t>
            </a:r>
            <a:r>
              <a:rPr lang="en-US" sz="3600" i="1" dirty="0" err="1">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sizeN</a:t>
            </a:r>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 – 1.</a:t>
            </a:r>
          </a:p>
        </p:txBody>
      </p:sp>
    </p:spTree>
    <p:extLst>
      <p:ext uri="{BB962C8B-B14F-4D97-AF65-F5344CB8AC3E}">
        <p14:creationId xmlns:p14="http://schemas.microsoft.com/office/powerpoint/2010/main" val="204804808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76D78-25A7-76B9-A0AF-98A32E8096FA}"/>
              </a:ext>
            </a:extLst>
          </p:cNvPr>
          <p:cNvSpPr>
            <a:spLocks noGrp="1"/>
          </p:cNvSpPr>
          <p:nvPr>
            <p:ph type="title"/>
          </p:nvPr>
        </p:nvSpPr>
        <p:spPr/>
        <p:txBody>
          <a:bodyPr>
            <a:normAutofit fontScale="90000"/>
          </a:bodyPr>
          <a:lstStyle/>
          <a:p>
            <a:r>
              <a:rPr lang="en-US" dirty="0"/>
              <a:t>Storing Array value</a:t>
            </a:r>
          </a:p>
        </p:txBody>
      </p:sp>
      <p:sp>
        <p:nvSpPr>
          <p:cNvPr id="3" name="Text Placeholder 2">
            <a:extLst>
              <a:ext uri="{FF2B5EF4-FFF2-40B4-BE49-F238E27FC236}">
                <a16:creationId xmlns:a16="http://schemas.microsoft.com/office/drawing/2014/main" id="{514B75F6-1D21-35FF-DD75-9E28108B1481}"/>
              </a:ext>
            </a:extLst>
          </p:cNvPr>
          <p:cNvSpPr>
            <a:spLocks noGrp="1"/>
          </p:cNvSpPr>
          <p:nvPr>
            <p:ph type="body" sz="quarter" idx="10"/>
          </p:nvPr>
        </p:nvSpPr>
        <p:spPr/>
        <p:txBody>
          <a:bodyPr/>
          <a:lstStyle/>
          <a:p>
            <a:r>
              <a:rPr lang="en-US" dirty="0"/>
              <a:t>Concept</a:t>
            </a:r>
          </a:p>
        </p:txBody>
      </p:sp>
      <p:pic>
        <p:nvPicPr>
          <p:cNvPr id="5" name="Content Placeholder 7">
            <a:extLst>
              <a:ext uri="{FF2B5EF4-FFF2-40B4-BE49-F238E27FC236}">
                <a16:creationId xmlns:a16="http://schemas.microsoft.com/office/drawing/2014/main" id="{BBCF43F9-ED5F-78EE-60A0-6518BF2FAAE0}"/>
              </a:ext>
            </a:extLst>
          </p:cNvPr>
          <p:cNvPicPr>
            <a:picLocks noGrp="1" noChangeAspect="1"/>
          </p:cNvPicPr>
          <p:nvPr>
            <p:ph sz="quarter" idx="11"/>
          </p:nvPr>
        </p:nvPicPr>
        <p:blipFill>
          <a:blip r:embed="rId2">
            <a:extLst>
              <a:ext uri="{BEBA8EAE-BF5A-486C-A8C5-ECC9F3942E4B}">
                <a14:imgProps xmlns:a14="http://schemas.microsoft.com/office/drawing/2010/main">
                  <a14:imgLayer r:embed="rId3">
                    <a14:imgEffect>
                      <a14:backgroundRemoval t="9953" b="89336" l="2250" r="96288">
                        <a14:foregroundMark x1="4499" y1="47630" x2="4499" y2="47630"/>
                        <a14:foregroundMark x1="2362" y1="52844" x2="17435" y2="53081"/>
                        <a14:foregroundMark x1="17435" y1="53081" x2="30259" y2="51185"/>
                        <a14:foregroundMark x1="30259" y1="51185" x2="34871" y2="51185"/>
                        <a14:foregroundMark x1="56805" y1="15877" x2="75253" y2="16114"/>
                        <a14:foregroundMark x1="75253" y1="16114" x2="88639" y2="13033"/>
                        <a14:foregroundMark x1="88639" y1="13033" x2="89426" y2="13033"/>
                        <a14:foregroundMark x1="55456" y1="53081" x2="85489" y2="53318"/>
                        <a14:foregroundMark x1="85489" y1="53318" x2="96400" y2="51659"/>
                        <a14:foregroundMark x1="53768" y1="87204" x2="83352" y2="87441"/>
                        <a14:foregroundMark x1="83352" y1="87441" x2="95163" y2="86256"/>
                        <a14:foregroundMark x1="95163" y1="86256" x2="95276" y2="86019"/>
                        <a14:foregroundMark x1="32733" y1="40995" x2="47694" y2="20142"/>
                        <a14:foregroundMark x1="35208" y1="53081" x2="38920" y2="53081"/>
                        <a14:foregroundMark x1="38920" y1="53081" x2="54106" y2="51422"/>
                        <a14:foregroundMark x1="25422" y1="57820" x2="28796" y2="59479"/>
                        <a14:foregroundMark x1="28796" y1="59479" x2="56018" y2="89336"/>
                      </a14:backgroundRemoval>
                    </a14:imgEffect>
                  </a14:imgLayer>
                </a14:imgProps>
              </a:ext>
            </a:extLst>
          </a:blip>
          <a:stretch>
            <a:fillRect/>
          </a:stretch>
        </p:blipFill>
        <p:spPr>
          <a:xfrm>
            <a:off x="3376126" y="4120989"/>
            <a:ext cx="17120251" cy="8135975"/>
          </a:xfrm>
          <a:prstGeom prst="rect">
            <a:avLst/>
          </a:prstGeom>
        </p:spPr>
      </p:pic>
    </p:spTree>
    <p:extLst>
      <p:ext uri="{BB962C8B-B14F-4D97-AF65-F5344CB8AC3E}">
        <p14:creationId xmlns:p14="http://schemas.microsoft.com/office/powerpoint/2010/main" val="368909541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76D78-25A7-76B9-A0AF-98A32E8096FA}"/>
              </a:ext>
            </a:extLst>
          </p:cNvPr>
          <p:cNvSpPr>
            <a:spLocks noGrp="1"/>
          </p:cNvSpPr>
          <p:nvPr>
            <p:ph type="title"/>
          </p:nvPr>
        </p:nvSpPr>
        <p:spPr/>
        <p:txBody>
          <a:bodyPr>
            <a:normAutofit fontScale="90000"/>
          </a:bodyPr>
          <a:lstStyle/>
          <a:p>
            <a:r>
              <a:rPr lang="en-US" dirty="0"/>
              <a:t>Storing Array value</a:t>
            </a:r>
          </a:p>
        </p:txBody>
      </p:sp>
      <p:sp>
        <p:nvSpPr>
          <p:cNvPr id="3" name="Text Placeholder 2">
            <a:extLst>
              <a:ext uri="{FF2B5EF4-FFF2-40B4-BE49-F238E27FC236}">
                <a16:creationId xmlns:a16="http://schemas.microsoft.com/office/drawing/2014/main" id="{514B75F6-1D21-35FF-DD75-9E28108B1481}"/>
              </a:ext>
            </a:extLst>
          </p:cNvPr>
          <p:cNvSpPr>
            <a:spLocks noGrp="1"/>
          </p:cNvSpPr>
          <p:nvPr>
            <p:ph type="body" sz="quarter" idx="10"/>
          </p:nvPr>
        </p:nvSpPr>
        <p:spPr/>
        <p:txBody>
          <a:bodyPr/>
          <a:lstStyle/>
          <a:p>
            <a:r>
              <a:rPr lang="en-US" dirty="0"/>
              <a:t>Concept</a:t>
            </a:r>
          </a:p>
        </p:txBody>
      </p:sp>
      <p:sp>
        <p:nvSpPr>
          <p:cNvPr id="6" name="Content Placeholder 5">
            <a:extLst>
              <a:ext uri="{FF2B5EF4-FFF2-40B4-BE49-F238E27FC236}">
                <a16:creationId xmlns:a16="http://schemas.microsoft.com/office/drawing/2014/main" id="{609668D5-AAF5-B01C-55DF-559D37614AB0}"/>
              </a:ext>
            </a:extLst>
          </p:cNvPr>
          <p:cNvSpPr>
            <a:spLocks noGrp="1"/>
          </p:cNvSpPr>
          <p:nvPr>
            <p:ph sz="quarter" idx="11"/>
          </p:nvPr>
        </p:nvSpPr>
        <p:spPr>
          <a:xfrm>
            <a:off x="2167377" y="3714224"/>
            <a:ext cx="19989238" cy="8129718"/>
          </a:xfrm>
        </p:spPr>
        <p:txBody>
          <a:bodyPr>
            <a:normAutofit lnSpcReduction="10000"/>
          </a:bodyPr>
          <a:lstStyle/>
          <a:p>
            <a:r>
              <a:rPr lang="en-US" dirty="0"/>
              <a:t>Initialization of Arrays: </a:t>
            </a:r>
          </a:p>
          <a:p>
            <a:pPr marL="0" indent="0">
              <a:buNone/>
            </a:pPr>
            <a:r>
              <a:rPr lang="id-ID" altLang="zh-CN" dirty="0">
                <a:latin typeface="Courier New" pitchFamily="49" charset="0"/>
                <a:ea typeface="Tahoma" pitchFamily="34" charset="0"/>
                <a:cs typeface="Courier New" pitchFamily="49" charset="0"/>
              </a:rPr>
              <a:t>		int </a:t>
            </a:r>
            <a:r>
              <a:rPr lang="id-ID" altLang="zh-CN" dirty="0" err="1">
                <a:latin typeface="Courier New" pitchFamily="49" charset="0"/>
                <a:ea typeface="Tahoma" pitchFamily="34" charset="0"/>
                <a:cs typeface="Courier New" pitchFamily="49" charset="0"/>
              </a:rPr>
              <a:t>marks</a:t>
            </a:r>
            <a:r>
              <a:rPr lang="id-ID" altLang="zh-CN" dirty="0">
                <a:latin typeface="Courier New" pitchFamily="49" charset="0"/>
                <a:ea typeface="Tahoma" pitchFamily="34" charset="0"/>
                <a:cs typeface="Courier New" pitchFamily="49" charset="0"/>
              </a:rPr>
              <a:t>[5] = {90, 82, 78, 95, 88};</a:t>
            </a:r>
            <a:endParaRPr lang="en-US" dirty="0"/>
          </a:p>
          <a:p>
            <a:r>
              <a:rPr lang="en-US" dirty="0"/>
              <a:t>Inputting Values: </a:t>
            </a:r>
          </a:p>
          <a:p>
            <a:pPr marL="0" indent="0">
              <a:buNone/>
            </a:pPr>
            <a:r>
              <a:rPr lang="en-US" altLang="zh-CN" dirty="0">
                <a:latin typeface="Courier New" pitchFamily="49" charset="0"/>
                <a:cs typeface="Tahoma" pitchFamily="34" charset="0"/>
              </a:rPr>
              <a:t>		</a:t>
            </a:r>
            <a:r>
              <a:rPr lang="id-ID" altLang="zh-CN" dirty="0">
                <a:latin typeface="Courier New" pitchFamily="49" charset="0"/>
                <a:cs typeface="Tahoma" pitchFamily="34" charset="0"/>
              </a:rPr>
              <a:t>int i, </a:t>
            </a:r>
            <a:r>
              <a:rPr lang="id-ID" altLang="zh-CN" dirty="0" err="1">
                <a:latin typeface="Courier New" pitchFamily="49" charset="0"/>
                <a:cs typeface="Tahoma" pitchFamily="34" charset="0"/>
              </a:rPr>
              <a:t>marks</a:t>
            </a:r>
            <a:r>
              <a:rPr lang="id-ID" altLang="zh-CN" dirty="0">
                <a:latin typeface="Courier New" pitchFamily="49" charset="0"/>
                <a:cs typeface="Tahoma" pitchFamily="34" charset="0"/>
              </a:rPr>
              <a:t>[10];</a:t>
            </a:r>
          </a:p>
          <a:p>
            <a:pPr marL="339725" indent="-339725">
              <a:buNone/>
            </a:pPr>
            <a:r>
              <a:rPr lang="id-ID" altLang="zh-CN" dirty="0">
                <a:latin typeface="Courier New" pitchFamily="49" charset="0"/>
                <a:cs typeface="Tahoma" pitchFamily="34" charset="0"/>
              </a:rPr>
              <a:t>			</a:t>
            </a:r>
            <a:r>
              <a:rPr lang="id-ID" altLang="zh-CN" dirty="0" err="1">
                <a:latin typeface="Courier New" pitchFamily="49" charset="0"/>
                <a:cs typeface="Tahoma" pitchFamily="34" charset="0"/>
              </a:rPr>
              <a:t>for</a:t>
            </a:r>
            <a:r>
              <a:rPr lang="id-ID" altLang="zh-CN" dirty="0">
                <a:latin typeface="Courier New" pitchFamily="49" charset="0"/>
                <a:cs typeface="Tahoma" pitchFamily="34" charset="0"/>
              </a:rPr>
              <a:t> (i=0; i&lt;10; i++)</a:t>
            </a:r>
            <a:r>
              <a:rPr lang="id-ID" altLang="zh-CN" dirty="0" err="1">
                <a:latin typeface="Courier New" pitchFamily="49" charset="0"/>
                <a:cs typeface="Tahoma" pitchFamily="34" charset="0"/>
              </a:rPr>
              <a:t>scanf</a:t>
            </a:r>
            <a:r>
              <a:rPr lang="id-ID" altLang="zh-CN" dirty="0">
                <a:latin typeface="Courier New" pitchFamily="49" charset="0"/>
                <a:cs typeface="Tahoma" pitchFamily="34" charset="0"/>
              </a:rPr>
              <a:t>(“%d”, &amp;</a:t>
            </a:r>
            <a:r>
              <a:rPr lang="id-ID" altLang="zh-CN" dirty="0" err="1">
                <a:latin typeface="Courier New" pitchFamily="49" charset="0"/>
                <a:cs typeface="Tahoma" pitchFamily="34" charset="0"/>
              </a:rPr>
              <a:t>marks</a:t>
            </a:r>
            <a:r>
              <a:rPr lang="id-ID" altLang="zh-CN" dirty="0">
                <a:latin typeface="Courier New" pitchFamily="49" charset="0"/>
                <a:cs typeface="Tahoma" pitchFamily="34" charset="0"/>
              </a:rPr>
              <a:t>[i]);</a:t>
            </a:r>
            <a:endParaRPr lang="en-US" dirty="0"/>
          </a:p>
          <a:p>
            <a:r>
              <a:rPr lang="en-US" dirty="0"/>
              <a:t>Assigning Values: </a:t>
            </a:r>
          </a:p>
          <a:p>
            <a:pPr marL="0" indent="0">
              <a:buNone/>
            </a:pPr>
            <a:r>
              <a:rPr lang="id-ID" altLang="zh-CN" dirty="0">
                <a:latin typeface="Courier New" pitchFamily="49" charset="0"/>
                <a:cs typeface="Tahoma" pitchFamily="34" charset="0"/>
              </a:rPr>
              <a:t>		int i, arr1[10], arr2[10];</a:t>
            </a:r>
          </a:p>
          <a:p>
            <a:pPr marL="339725" indent="-339725">
              <a:buNone/>
            </a:pPr>
            <a:r>
              <a:rPr lang="id-ID" altLang="zh-CN" dirty="0">
                <a:latin typeface="Courier New" pitchFamily="49" charset="0"/>
                <a:cs typeface="Tahoma" pitchFamily="34" charset="0"/>
              </a:rPr>
              <a:t>			</a:t>
            </a:r>
            <a:r>
              <a:rPr lang="id-ID" altLang="zh-CN" dirty="0" err="1">
                <a:latin typeface="Courier New" pitchFamily="49" charset="0"/>
                <a:cs typeface="Tahoma" pitchFamily="34" charset="0"/>
              </a:rPr>
              <a:t>for</a:t>
            </a:r>
            <a:r>
              <a:rPr lang="id-ID" altLang="zh-CN" dirty="0">
                <a:latin typeface="Courier New" pitchFamily="49" charset="0"/>
                <a:cs typeface="Tahoma" pitchFamily="34" charset="0"/>
              </a:rPr>
              <a:t>(i=0; i&lt;10; i++)arr2[i] = arr1[i];</a:t>
            </a:r>
          </a:p>
          <a:p>
            <a:endParaRPr lang="en-US" dirty="0"/>
          </a:p>
        </p:txBody>
      </p:sp>
    </p:spTree>
    <p:extLst>
      <p:ext uri="{BB962C8B-B14F-4D97-AF65-F5344CB8AC3E}">
        <p14:creationId xmlns:p14="http://schemas.microsoft.com/office/powerpoint/2010/main" val="407835752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76D78-25A7-76B9-A0AF-98A32E8096FA}"/>
              </a:ext>
            </a:extLst>
          </p:cNvPr>
          <p:cNvSpPr>
            <a:spLocks noGrp="1"/>
          </p:cNvSpPr>
          <p:nvPr>
            <p:ph type="title"/>
          </p:nvPr>
        </p:nvSpPr>
        <p:spPr/>
        <p:txBody>
          <a:bodyPr>
            <a:normAutofit fontScale="90000"/>
          </a:bodyPr>
          <a:lstStyle/>
          <a:p>
            <a:r>
              <a:rPr lang="en-US" dirty="0"/>
              <a:t>Storing Array value</a:t>
            </a:r>
          </a:p>
        </p:txBody>
      </p:sp>
      <p:sp>
        <p:nvSpPr>
          <p:cNvPr id="3" name="Text Placeholder 2">
            <a:extLst>
              <a:ext uri="{FF2B5EF4-FFF2-40B4-BE49-F238E27FC236}">
                <a16:creationId xmlns:a16="http://schemas.microsoft.com/office/drawing/2014/main" id="{514B75F6-1D21-35FF-DD75-9E28108B1481}"/>
              </a:ext>
            </a:extLst>
          </p:cNvPr>
          <p:cNvSpPr>
            <a:spLocks noGrp="1"/>
          </p:cNvSpPr>
          <p:nvPr>
            <p:ph type="body" sz="quarter" idx="10"/>
          </p:nvPr>
        </p:nvSpPr>
        <p:spPr/>
        <p:txBody>
          <a:bodyPr/>
          <a:lstStyle/>
          <a:p>
            <a:r>
              <a:rPr lang="en-US" dirty="0"/>
              <a:t>Other operations</a:t>
            </a:r>
          </a:p>
        </p:txBody>
      </p:sp>
      <p:sp>
        <p:nvSpPr>
          <p:cNvPr id="6" name="Content Placeholder 5">
            <a:extLst>
              <a:ext uri="{FF2B5EF4-FFF2-40B4-BE49-F238E27FC236}">
                <a16:creationId xmlns:a16="http://schemas.microsoft.com/office/drawing/2014/main" id="{609668D5-AAF5-B01C-55DF-559D37614AB0}"/>
              </a:ext>
            </a:extLst>
          </p:cNvPr>
          <p:cNvSpPr>
            <a:spLocks noGrp="1"/>
          </p:cNvSpPr>
          <p:nvPr>
            <p:ph sz="quarter" idx="11"/>
          </p:nvPr>
        </p:nvSpPr>
        <p:spPr>
          <a:xfrm>
            <a:off x="2167377" y="3714224"/>
            <a:ext cx="19989238" cy="8129718"/>
          </a:xfrm>
        </p:spPr>
        <p:txBody>
          <a:bodyPr>
            <a:normAutofit/>
          </a:bodyPr>
          <a:lstStyle/>
          <a:p>
            <a:r>
              <a:rPr lang="en-US" dirty="0"/>
              <a:t>There are a number of operations that can be performed on arrays:</a:t>
            </a:r>
          </a:p>
          <a:p>
            <a:pPr lvl="1">
              <a:buFont typeface="Wingdings" pitchFamily="2" charset="2"/>
              <a:buChar char="Ø"/>
            </a:pPr>
            <a:r>
              <a:rPr lang="en-US" dirty="0"/>
              <a:t>Traversal</a:t>
            </a:r>
          </a:p>
          <a:p>
            <a:pPr lvl="1">
              <a:buFont typeface="Wingdings" pitchFamily="2" charset="2"/>
              <a:buChar char="Ø"/>
            </a:pPr>
            <a:r>
              <a:rPr lang="en-US" dirty="0"/>
              <a:t>Insertion</a:t>
            </a:r>
          </a:p>
          <a:p>
            <a:pPr lvl="1">
              <a:buFont typeface="Wingdings" pitchFamily="2" charset="2"/>
              <a:buChar char="Ø"/>
            </a:pPr>
            <a:r>
              <a:rPr lang="en-US" dirty="0"/>
              <a:t>Searching</a:t>
            </a:r>
          </a:p>
          <a:p>
            <a:pPr lvl="1">
              <a:buFont typeface="Wingdings" pitchFamily="2" charset="2"/>
              <a:buChar char="Ø"/>
            </a:pPr>
            <a:r>
              <a:rPr lang="en-US" dirty="0"/>
              <a:t>Deletion</a:t>
            </a:r>
          </a:p>
          <a:p>
            <a:pPr lvl="1">
              <a:buFont typeface="Wingdings" pitchFamily="2" charset="2"/>
              <a:buChar char="Ø"/>
            </a:pPr>
            <a:r>
              <a:rPr lang="en-US" dirty="0"/>
              <a:t>Merging</a:t>
            </a:r>
          </a:p>
          <a:p>
            <a:pPr lvl="1">
              <a:buFont typeface="Wingdings" pitchFamily="2" charset="2"/>
              <a:buChar char="Ø"/>
            </a:pPr>
            <a:r>
              <a:rPr lang="en-US" dirty="0"/>
              <a:t>Sorting</a:t>
            </a:r>
          </a:p>
          <a:p>
            <a:endParaRPr lang="id-ID" altLang="zh-CN" dirty="0">
              <a:latin typeface="Courier New" pitchFamily="49" charset="0"/>
              <a:cs typeface="Tahoma" pitchFamily="34" charset="0"/>
            </a:endParaRPr>
          </a:p>
          <a:p>
            <a:endParaRPr lang="en-US" dirty="0"/>
          </a:p>
        </p:txBody>
      </p:sp>
    </p:spTree>
    <p:extLst>
      <p:ext uri="{BB962C8B-B14F-4D97-AF65-F5344CB8AC3E}">
        <p14:creationId xmlns:p14="http://schemas.microsoft.com/office/powerpoint/2010/main" val="387924819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EE913-EE39-C321-5882-05A506DB3444}"/>
              </a:ext>
            </a:extLst>
          </p:cNvPr>
          <p:cNvSpPr>
            <a:spLocks noGrp="1"/>
          </p:cNvSpPr>
          <p:nvPr>
            <p:ph type="title"/>
          </p:nvPr>
        </p:nvSpPr>
        <p:spPr/>
        <p:txBody>
          <a:bodyPr>
            <a:normAutofit fontScale="90000"/>
          </a:bodyPr>
          <a:lstStyle/>
          <a:p>
            <a:r>
              <a:rPr lang="en-ID" dirty="0"/>
              <a:t>LEARNING OUTCOMES</a:t>
            </a:r>
          </a:p>
        </p:txBody>
      </p:sp>
      <p:sp>
        <p:nvSpPr>
          <p:cNvPr id="3" name="Text Placeholder 2">
            <a:extLst>
              <a:ext uri="{FF2B5EF4-FFF2-40B4-BE49-F238E27FC236}">
                <a16:creationId xmlns:a16="http://schemas.microsoft.com/office/drawing/2014/main" id="{0002D373-5BC5-C51D-92C2-C090C3857861}"/>
              </a:ext>
            </a:extLst>
          </p:cNvPr>
          <p:cNvSpPr>
            <a:spLocks noGrp="1"/>
          </p:cNvSpPr>
          <p:nvPr>
            <p:ph type="body" sz="quarter" idx="10"/>
          </p:nvPr>
        </p:nvSpPr>
        <p:spPr/>
        <p:txBody>
          <a:bodyPr/>
          <a:lstStyle/>
          <a:p>
            <a:endParaRPr lang="en-ID"/>
          </a:p>
        </p:txBody>
      </p:sp>
      <p:sp>
        <p:nvSpPr>
          <p:cNvPr id="4" name="Content Placeholder 3">
            <a:extLst>
              <a:ext uri="{FF2B5EF4-FFF2-40B4-BE49-F238E27FC236}">
                <a16:creationId xmlns:a16="http://schemas.microsoft.com/office/drawing/2014/main" id="{72B426B6-A02E-F758-7A2B-554FFF354A1A}"/>
              </a:ext>
            </a:extLst>
          </p:cNvPr>
          <p:cNvSpPr>
            <a:spLocks noGrp="1"/>
          </p:cNvSpPr>
          <p:nvPr>
            <p:ph sz="quarter" idx="11"/>
          </p:nvPr>
        </p:nvSpPr>
        <p:spPr/>
        <p:txBody>
          <a:bodyPr/>
          <a:lstStyle/>
          <a:p>
            <a:pPr marL="504000" indent="-504000">
              <a:buNone/>
            </a:pPr>
            <a:r>
              <a:rPr lang="en-ID" sz="4400" dirty="0">
                <a:latin typeface="Open Sans" panose="020B0606030504020204" pitchFamily="34" charset="0"/>
                <a:ea typeface="Open Sans" panose="020B0606030504020204" pitchFamily="34" charset="0"/>
                <a:cs typeface="Open Sans" panose="020B0606030504020204" pitchFamily="34" charset="0"/>
              </a:rPr>
              <a:t>At the end of this session, students will be able to:</a:t>
            </a:r>
          </a:p>
          <a:p>
            <a:pPr marL="504000" indent="-504000"/>
            <a:r>
              <a:rPr lang="en-ID" sz="4400" dirty="0">
                <a:latin typeface="Open Sans" panose="020B0606030504020204" pitchFamily="34" charset="0"/>
                <a:ea typeface="Open Sans" panose="020B0606030504020204" pitchFamily="34" charset="0"/>
                <a:cs typeface="Open Sans" panose="020B0606030504020204" pitchFamily="34" charset="0"/>
              </a:rPr>
              <a:t>LO 1: Explain the concept of data structures and its usage in Computer Science</a:t>
            </a:r>
          </a:p>
          <a:p>
            <a:pPr marL="504000" indent="-504000"/>
            <a:endParaRPr lang="en-ID" sz="4400" dirty="0">
              <a:latin typeface="Open Sans" panose="020B0606030504020204" pitchFamily="34" charset="0"/>
              <a:ea typeface="Open Sans" panose="020B0606030504020204" pitchFamily="34" charset="0"/>
              <a:cs typeface="Open Sans" panose="020B0606030504020204" pitchFamily="34" charset="0"/>
            </a:endParaRPr>
          </a:p>
          <a:p>
            <a:endParaRPr lang="en-ID" dirty="0"/>
          </a:p>
        </p:txBody>
      </p:sp>
    </p:spTree>
    <p:extLst>
      <p:ext uri="{BB962C8B-B14F-4D97-AF65-F5344CB8AC3E}">
        <p14:creationId xmlns:p14="http://schemas.microsoft.com/office/powerpoint/2010/main" val="2766454393"/>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39E6C-7730-1915-E3F2-54C4F6ECCFB5}"/>
              </a:ext>
            </a:extLst>
          </p:cNvPr>
          <p:cNvSpPr>
            <a:spLocks noGrp="1"/>
          </p:cNvSpPr>
          <p:nvPr>
            <p:ph type="title"/>
          </p:nvPr>
        </p:nvSpPr>
        <p:spPr/>
        <p:txBody>
          <a:bodyPr>
            <a:normAutofit fontScale="90000"/>
          </a:bodyPr>
          <a:lstStyle/>
          <a:p>
            <a:r>
              <a:rPr lang="en-US" dirty="0"/>
              <a:t>References</a:t>
            </a:r>
          </a:p>
        </p:txBody>
      </p:sp>
      <p:sp>
        <p:nvSpPr>
          <p:cNvPr id="3" name="Text Placeholder 2">
            <a:extLst>
              <a:ext uri="{FF2B5EF4-FFF2-40B4-BE49-F238E27FC236}">
                <a16:creationId xmlns:a16="http://schemas.microsoft.com/office/drawing/2014/main" id="{5631E133-00BB-7A3C-1D6D-ACFBABD9D6A4}"/>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8F77D1F3-A0FA-2266-3F94-5562A6F7F9B9}"/>
              </a:ext>
            </a:extLst>
          </p:cNvPr>
          <p:cNvSpPr>
            <a:spLocks noGrp="1"/>
          </p:cNvSpPr>
          <p:nvPr>
            <p:ph sz="quarter" idx="11"/>
          </p:nvPr>
        </p:nvSpPr>
        <p:spPr/>
        <p:txBody>
          <a:bodyPr/>
          <a:lstStyle/>
          <a:p>
            <a:r>
              <a:rPr lang="en-US" dirty="0"/>
              <a:t>S. Sridhar. 2015. Design and Analysis of Algorithms. Oxford University Press. New Delhi. ISBN: 9780198093695. Chapter 5</a:t>
            </a:r>
          </a:p>
          <a:p>
            <a:r>
              <a:rPr lang="en-US" dirty="0"/>
              <a:t>Reema </a:t>
            </a:r>
            <a:r>
              <a:rPr lang="en-US" dirty="0" err="1"/>
              <a:t>Thareja</a:t>
            </a:r>
            <a:r>
              <a:rPr lang="en-US" dirty="0"/>
              <a:t>. 2014. Data structures using C. Oxford University Press. New Delhi. ISBN:9780198099307. Chapter 1 &amp; 3</a:t>
            </a:r>
          </a:p>
          <a:p>
            <a:r>
              <a:rPr lang="en-US" dirty="0"/>
              <a:t>Arrays in C/C++ Programming, http://</a:t>
            </a:r>
            <a:r>
              <a:rPr lang="en-US" dirty="0" err="1"/>
              <a:t>www.mycplus.com</a:t>
            </a:r>
            <a:r>
              <a:rPr lang="en-US" dirty="0"/>
              <a:t>/tutorials/data-structures/arrays-c-</a:t>
            </a:r>
            <a:r>
              <a:rPr lang="en-US" dirty="0" err="1"/>
              <a:t>cpp</a:t>
            </a:r>
            <a:r>
              <a:rPr lang="en-US" dirty="0"/>
              <a:t>-programming</a:t>
            </a:r>
          </a:p>
          <a:p>
            <a:endParaRPr lang="en-US" dirty="0"/>
          </a:p>
        </p:txBody>
      </p:sp>
    </p:spTree>
    <p:extLst>
      <p:ext uri="{BB962C8B-B14F-4D97-AF65-F5344CB8AC3E}">
        <p14:creationId xmlns:p14="http://schemas.microsoft.com/office/powerpoint/2010/main" val="136096690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B66E5-1DB7-84E4-67E9-18F71B333FFF}"/>
              </a:ext>
            </a:extLst>
          </p:cNvPr>
          <p:cNvSpPr>
            <a:spLocks noGrp="1"/>
          </p:cNvSpPr>
          <p:nvPr>
            <p:ph type="title"/>
          </p:nvPr>
        </p:nvSpPr>
        <p:spPr/>
        <p:txBody>
          <a:bodyPr>
            <a:normAutofit fontScale="90000"/>
          </a:bodyPr>
          <a:lstStyle/>
          <a:p>
            <a:r>
              <a:rPr lang="en-US" dirty="0"/>
              <a:t>SUBTOPICS</a:t>
            </a:r>
          </a:p>
        </p:txBody>
      </p:sp>
      <p:sp>
        <p:nvSpPr>
          <p:cNvPr id="3" name="Text Placeholder 2">
            <a:extLst>
              <a:ext uri="{FF2B5EF4-FFF2-40B4-BE49-F238E27FC236}">
                <a16:creationId xmlns:a16="http://schemas.microsoft.com/office/drawing/2014/main" id="{A45DFB5B-CA62-5EB5-491E-BAED39A0377E}"/>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B37AEFF5-7353-7FAB-51D0-FDFDF4368612}"/>
              </a:ext>
            </a:extLst>
          </p:cNvPr>
          <p:cNvSpPr>
            <a:spLocks noGrp="1"/>
          </p:cNvSpPr>
          <p:nvPr>
            <p:ph sz="quarter" idx="11"/>
          </p:nvPr>
        </p:nvSpPr>
        <p:spPr/>
        <p:txBody>
          <a:bodyPr/>
          <a:lstStyle/>
          <a:p>
            <a:pPr marL="504000" indent="-504000"/>
            <a:r>
              <a:rPr lang="en-AU" sz="4400" dirty="0">
                <a:latin typeface="Open Sans" panose="020B0606030504020204" pitchFamily="34" charset="0"/>
                <a:ea typeface="Open Sans" panose="020B0606030504020204" pitchFamily="34" charset="0"/>
                <a:cs typeface="Open Sans" panose="020B0606030504020204" pitchFamily="34" charset="0"/>
              </a:rPr>
              <a:t>Pointer Review</a:t>
            </a:r>
          </a:p>
          <a:p>
            <a:pPr marL="504000" indent="-504000"/>
            <a:r>
              <a:rPr lang="en-AU" dirty="0"/>
              <a:t>Array</a:t>
            </a:r>
          </a:p>
          <a:p>
            <a:pPr marL="504000" indent="-504000"/>
            <a:r>
              <a:rPr lang="en-AU" sz="4400" dirty="0">
                <a:latin typeface="Open Sans" panose="020B0606030504020204" pitchFamily="34" charset="0"/>
                <a:ea typeface="Open Sans" panose="020B0606030504020204" pitchFamily="34" charset="0"/>
                <a:cs typeface="Open Sans" panose="020B0606030504020204" pitchFamily="34" charset="0"/>
              </a:rPr>
              <a:t>Accessing Array</a:t>
            </a:r>
          </a:p>
          <a:p>
            <a:pPr marL="504000" indent="-504000"/>
            <a:r>
              <a:rPr lang="en-AU" dirty="0"/>
              <a:t>Storing Array Value</a:t>
            </a:r>
            <a:endParaRPr lang="en-AU" sz="4400" dirty="0">
              <a:latin typeface="Open Sans" panose="020B0606030504020204" pitchFamily="34" charset="0"/>
              <a:ea typeface="Open Sans" panose="020B0606030504020204" pitchFamily="34" charset="0"/>
              <a:cs typeface="Open Sans" panose="020B0606030504020204" pitchFamily="34" charset="0"/>
            </a:endParaRPr>
          </a:p>
          <a:p>
            <a:endParaRPr lang="en-US" dirty="0"/>
          </a:p>
        </p:txBody>
      </p:sp>
    </p:spTree>
    <p:extLst>
      <p:ext uri="{BB962C8B-B14F-4D97-AF65-F5344CB8AC3E}">
        <p14:creationId xmlns:p14="http://schemas.microsoft.com/office/powerpoint/2010/main" val="328741341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F93DD-CE87-21B9-9D82-D0ADB444D847}"/>
              </a:ext>
            </a:extLst>
          </p:cNvPr>
          <p:cNvSpPr>
            <a:spLocks noGrp="1"/>
          </p:cNvSpPr>
          <p:nvPr>
            <p:ph type="title"/>
          </p:nvPr>
        </p:nvSpPr>
        <p:spPr/>
        <p:txBody>
          <a:bodyPr>
            <a:normAutofit fontScale="90000"/>
          </a:bodyPr>
          <a:lstStyle/>
          <a:p>
            <a:r>
              <a:rPr lang="en-US" dirty="0"/>
              <a:t>Pointer review</a:t>
            </a:r>
          </a:p>
        </p:txBody>
      </p:sp>
      <p:sp>
        <p:nvSpPr>
          <p:cNvPr id="3" name="Text Placeholder 2">
            <a:extLst>
              <a:ext uri="{FF2B5EF4-FFF2-40B4-BE49-F238E27FC236}">
                <a16:creationId xmlns:a16="http://schemas.microsoft.com/office/drawing/2014/main" id="{DB06621D-3FF9-8D9A-207D-262F19A13C09}"/>
              </a:ext>
            </a:extLst>
          </p:cNvPr>
          <p:cNvSpPr>
            <a:spLocks noGrp="1"/>
          </p:cNvSpPr>
          <p:nvPr>
            <p:ph type="body" sz="quarter" idx="10"/>
          </p:nvPr>
        </p:nvSpPr>
        <p:spPr/>
        <p:txBody>
          <a:bodyPr/>
          <a:lstStyle/>
          <a:p>
            <a:r>
              <a:rPr lang="en-US" dirty="0"/>
              <a:t>Concept</a:t>
            </a:r>
          </a:p>
        </p:txBody>
      </p:sp>
      <p:sp>
        <p:nvSpPr>
          <p:cNvPr id="4" name="Content Placeholder 3">
            <a:extLst>
              <a:ext uri="{FF2B5EF4-FFF2-40B4-BE49-F238E27FC236}">
                <a16:creationId xmlns:a16="http://schemas.microsoft.com/office/drawing/2014/main" id="{1B2A23E6-A3FB-4D38-0848-5C526C74EC92}"/>
              </a:ext>
            </a:extLst>
          </p:cNvPr>
          <p:cNvSpPr>
            <a:spLocks noGrp="1"/>
          </p:cNvSpPr>
          <p:nvPr>
            <p:ph sz="quarter" idx="11"/>
          </p:nvPr>
        </p:nvSpPr>
        <p:spPr/>
        <p:txBody>
          <a:bodyPr>
            <a:normAutofit/>
          </a:bodyPr>
          <a:lstStyle/>
          <a:p>
            <a:r>
              <a:rPr lang="en-US" dirty="0"/>
              <a:t>Every variable in C has a name and a value associated with it, and when a variable is declared, </a:t>
            </a:r>
            <a:r>
              <a:rPr lang="en-US" b="1" dirty="0">
                <a:solidFill>
                  <a:srgbClr val="0070C0"/>
                </a:solidFill>
              </a:rPr>
              <a:t>a specific block of memory </a:t>
            </a:r>
            <a:r>
              <a:rPr lang="en-US" dirty="0"/>
              <a:t>within the computer is allocated to hold the value </a:t>
            </a:r>
            <a:r>
              <a:rPr lang="en-US" b="1" dirty="0">
                <a:solidFill>
                  <a:srgbClr val="0070C0"/>
                </a:solidFill>
              </a:rPr>
              <a:t>(the size depends of the data type)</a:t>
            </a:r>
            <a:r>
              <a:rPr lang="en-US" dirty="0"/>
              <a:t>. </a:t>
            </a:r>
          </a:p>
          <a:p>
            <a:r>
              <a:rPr lang="en-US" dirty="0"/>
              <a:t>For example:</a:t>
            </a:r>
          </a:p>
          <a:p>
            <a:endParaRPr lang="en-US" dirty="0"/>
          </a:p>
          <a:p>
            <a:r>
              <a:rPr lang="en-US" dirty="0"/>
              <a:t>The size of integer may vary from one system to another. </a:t>
            </a:r>
          </a:p>
          <a:p>
            <a:r>
              <a:rPr lang="en-US" dirty="0"/>
              <a:t>In 32 bit systems, an integer variable is allocated </a:t>
            </a:r>
            <a:r>
              <a:rPr lang="en-US" b="1" dirty="0">
                <a:solidFill>
                  <a:srgbClr val="0070C0"/>
                </a:solidFill>
              </a:rPr>
              <a:t>4 bytes </a:t>
            </a:r>
            <a:r>
              <a:rPr lang="en-US" dirty="0"/>
              <a:t>while in 16 bit systems, it is allocated </a:t>
            </a:r>
            <a:r>
              <a:rPr lang="en-US" b="1" dirty="0">
                <a:solidFill>
                  <a:srgbClr val="0070C0"/>
                </a:solidFill>
              </a:rPr>
              <a:t>2 bytes</a:t>
            </a:r>
          </a:p>
          <a:p>
            <a:endParaRPr lang="en-US" dirty="0"/>
          </a:p>
          <a:p>
            <a:endParaRPr lang="en-US" dirty="0"/>
          </a:p>
        </p:txBody>
      </p:sp>
      <p:pic>
        <p:nvPicPr>
          <p:cNvPr id="5" name="Picture 4">
            <a:extLst>
              <a:ext uri="{FF2B5EF4-FFF2-40B4-BE49-F238E27FC236}">
                <a16:creationId xmlns:a16="http://schemas.microsoft.com/office/drawing/2014/main" id="{5A6D39E9-4D67-0B62-8290-542131816883}"/>
              </a:ext>
            </a:extLst>
          </p:cNvPr>
          <p:cNvPicPr>
            <a:picLocks noChangeAspect="1"/>
          </p:cNvPicPr>
          <p:nvPr/>
        </p:nvPicPr>
        <p:blipFill>
          <a:blip r:embed="rId2"/>
          <a:stretch>
            <a:fillRect/>
          </a:stretch>
        </p:blipFill>
        <p:spPr>
          <a:xfrm>
            <a:off x="9609023" y="7329519"/>
            <a:ext cx="4426008" cy="1410911"/>
          </a:xfrm>
          <a:prstGeom prst="rect">
            <a:avLst/>
          </a:prstGeom>
        </p:spPr>
      </p:pic>
    </p:spTree>
    <p:extLst>
      <p:ext uri="{BB962C8B-B14F-4D97-AF65-F5344CB8AC3E}">
        <p14:creationId xmlns:p14="http://schemas.microsoft.com/office/powerpoint/2010/main" val="161760662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F93DD-CE87-21B9-9D82-D0ADB444D847}"/>
              </a:ext>
            </a:extLst>
          </p:cNvPr>
          <p:cNvSpPr>
            <a:spLocks noGrp="1"/>
          </p:cNvSpPr>
          <p:nvPr>
            <p:ph type="title"/>
          </p:nvPr>
        </p:nvSpPr>
        <p:spPr/>
        <p:txBody>
          <a:bodyPr>
            <a:normAutofit fontScale="90000"/>
          </a:bodyPr>
          <a:lstStyle/>
          <a:p>
            <a:r>
              <a:rPr lang="en-US" dirty="0"/>
              <a:t>Pointer review</a:t>
            </a:r>
          </a:p>
        </p:txBody>
      </p:sp>
      <p:sp>
        <p:nvSpPr>
          <p:cNvPr id="3" name="Text Placeholder 2">
            <a:extLst>
              <a:ext uri="{FF2B5EF4-FFF2-40B4-BE49-F238E27FC236}">
                <a16:creationId xmlns:a16="http://schemas.microsoft.com/office/drawing/2014/main" id="{DB06621D-3FF9-8D9A-207D-262F19A13C09}"/>
              </a:ext>
            </a:extLst>
          </p:cNvPr>
          <p:cNvSpPr>
            <a:spLocks noGrp="1"/>
          </p:cNvSpPr>
          <p:nvPr>
            <p:ph type="body" sz="quarter" idx="10"/>
          </p:nvPr>
        </p:nvSpPr>
        <p:spPr/>
        <p:txBody>
          <a:bodyPr/>
          <a:lstStyle/>
          <a:p>
            <a:r>
              <a:rPr lang="en-US" dirty="0"/>
              <a:t>Concept</a:t>
            </a:r>
          </a:p>
        </p:txBody>
      </p:sp>
      <p:sp>
        <p:nvSpPr>
          <p:cNvPr id="4" name="Content Placeholder 3">
            <a:extLst>
              <a:ext uri="{FF2B5EF4-FFF2-40B4-BE49-F238E27FC236}">
                <a16:creationId xmlns:a16="http://schemas.microsoft.com/office/drawing/2014/main" id="{1B2A23E6-A3FB-4D38-0848-5C526C74EC92}"/>
              </a:ext>
            </a:extLst>
          </p:cNvPr>
          <p:cNvSpPr>
            <a:spLocks noGrp="1"/>
          </p:cNvSpPr>
          <p:nvPr>
            <p:ph sz="quarter" idx="11"/>
          </p:nvPr>
        </p:nvSpPr>
        <p:spPr/>
        <p:txBody>
          <a:bodyPr>
            <a:normAutofit/>
          </a:bodyPr>
          <a:lstStyle/>
          <a:p>
            <a:pPr algn="just">
              <a:defRPr/>
            </a:pPr>
            <a:endParaRPr lang="en-US" sz="4400" dirty="0"/>
          </a:p>
          <a:p>
            <a:pPr algn="just">
              <a:defRPr/>
            </a:pPr>
            <a:endParaRPr lang="en-US" sz="4400" dirty="0"/>
          </a:p>
          <a:p>
            <a:pPr algn="just">
              <a:defRPr/>
            </a:pPr>
            <a:endParaRPr lang="en-US" sz="4400" dirty="0"/>
          </a:p>
          <a:p>
            <a:pPr algn="just">
              <a:defRPr/>
            </a:pPr>
            <a:r>
              <a:rPr lang="en-US" sz="4400" dirty="0"/>
              <a:t>When the statement executes, the compiler sets aside 2 bytes of </a:t>
            </a:r>
            <a:r>
              <a:rPr lang="en-US" sz="4400" b="1" dirty="0">
                <a:solidFill>
                  <a:srgbClr val="0070C0"/>
                </a:solidFill>
              </a:rPr>
              <a:t>memory</a:t>
            </a:r>
            <a:r>
              <a:rPr lang="en-US" sz="4400" dirty="0">
                <a:solidFill>
                  <a:srgbClr val="0070C0"/>
                </a:solidFill>
              </a:rPr>
              <a:t> </a:t>
            </a:r>
            <a:r>
              <a:rPr lang="en-US" sz="4400" dirty="0"/>
              <a:t>to </a:t>
            </a:r>
            <a:r>
              <a:rPr lang="en-US" sz="4400" b="1" dirty="0">
                <a:solidFill>
                  <a:srgbClr val="0070C0"/>
                </a:solidFill>
              </a:rPr>
              <a:t>hold</a:t>
            </a:r>
            <a:r>
              <a:rPr lang="en-US" sz="4400" dirty="0"/>
              <a:t> the value 10 and it also sets up a symbol table in which it </a:t>
            </a:r>
            <a:r>
              <a:rPr lang="en-US" sz="4400" b="1" dirty="0">
                <a:solidFill>
                  <a:srgbClr val="0070C0"/>
                </a:solidFill>
              </a:rPr>
              <a:t>adds</a:t>
            </a:r>
            <a:r>
              <a:rPr lang="en-US" sz="4400" dirty="0"/>
              <a:t> the symbol x and the relative </a:t>
            </a:r>
            <a:r>
              <a:rPr lang="en-US" sz="4400" b="1" dirty="0">
                <a:solidFill>
                  <a:srgbClr val="0070C0"/>
                </a:solidFill>
              </a:rPr>
              <a:t>address</a:t>
            </a:r>
            <a:r>
              <a:rPr lang="en-US" sz="4400" b="1" dirty="0"/>
              <a:t> </a:t>
            </a:r>
            <a:r>
              <a:rPr lang="en-US" sz="4400" dirty="0"/>
              <a:t>in the memory where those 2 bytes were set aside</a:t>
            </a:r>
            <a:r>
              <a:rPr lang="en-US" sz="4400" b="1" dirty="0"/>
              <a:t>.</a:t>
            </a:r>
          </a:p>
          <a:p>
            <a:pPr algn="just">
              <a:defRPr/>
            </a:pPr>
            <a:r>
              <a:rPr lang="en-US" sz="4400" dirty="0"/>
              <a:t>Thus, every variable in C has a value and also a memory location (address)  </a:t>
            </a:r>
          </a:p>
        </p:txBody>
      </p:sp>
      <p:pic>
        <p:nvPicPr>
          <p:cNvPr id="5" name="Picture 4">
            <a:extLst>
              <a:ext uri="{FF2B5EF4-FFF2-40B4-BE49-F238E27FC236}">
                <a16:creationId xmlns:a16="http://schemas.microsoft.com/office/drawing/2014/main" id="{E16102BA-AB35-CAFB-E8AA-AF11575384C8}"/>
              </a:ext>
            </a:extLst>
          </p:cNvPr>
          <p:cNvPicPr>
            <a:picLocks noChangeAspect="1"/>
          </p:cNvPicPr>
          <p:nvPr/>
        </p:nvPicPr>
        <p:blipFill>
          <a:blip r:embed="rId2"/>
          <a:stretch>
            <a:fillRect/>
          </a:stretch>
        </p:blipFill>
        <p:spPr>
          <a:xfrm>
            <a:off x="9304223" y="4555159"/>
            <a:ext cx="4426008" cy="1410911"/>
          </a:xfrm>
          <a:prstGeom prst="rect">
            <a:avLst/>
          </a:prstGeom>
        </p:spPr>
      </p:pic>
    </p:spTree>
    <p:extLst>
      <p:ext uri="{BB962C8B-B14F-4D97-AF65-F5344CB8AC3E}">
        <p14:creationId xmlns:p14="http://schemas.microsoft.com/office/powerpoint/2010/main" val="378406520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F93DD-CE87-21B9-9D82-D0ADB444D847}"/>
              </a:ext>
            </a:extLst>
          </p:cNvPr>
          <p:cNvSpPr>
            <a:spLocks noGrp="1"/>
          </p:cNvSpPr>
          <p:nvPr>
            <p:ph type="title"/>
          </p:nvPr>
        </p:nvSpPr>
        <p:spPr/>
        <p:txBody>
          <a:bodyPr>
            <a:normAutofit fontScale="90000"/>
          </a:bodyPr>
          <a:lstStyle/>
          <a:p>
            <a:r>
              <a:rPr lang="en-US" dirty="0"/>
              <a:t>Pointer review</a:t>
            </a:r>
          </a:p>
        </p:txBody>
      </p:sp>
      <p:sp>
        <p:nvSpPr>
          <p:cNvPr id="3" name="Text Placeholder 2">
            <a:extLst>
              <a:ext uri="{FF2B5EF4-FFF2-40B4-BE49-F238E27FC236}">
                <a16:creationId xmlns:a16="http://schemas.microsoft.com/office/drawing/2014/main" id="{DB06621D-3FF9-8D9A-207D-262F19A13C09}"/>
              </a:ext>
            </a:extLst>
          </p:cNvPr>
          <p:cNvSpPr>
            <a:spLocks noGrp="1"/>
          </p:cNvSpPr>
          <p:nvPr>
            <p:ph type="body" sz="quarter" idx="10"/>
          </p:nvPr>
        </p:nvSpPr>
        <p:spPr/>
        <p:txBody>
          <a:bodyPr/>
          <a:lstStyle/>
          <a:p>
            <a:r>
              <a:rPr lang="en-US" dirty="0"/>
              <a:t>Concept</a:t>
            </a:r>
          </a:p>
        </p:txBody>
      </p:sp>
      <p:sp>
        <p:nvSpPr>
          <p:cNvPr id="4" name="Content Placeholder 3">
            <a:extLst>
              <a:ext uri="{FF2B5EF4-FFF2-40B4-BE49-F238E27FC236}">
                <a16:creationId xmlns:a16="http://schemas.microsoft.com/office/drawing/2014/main" id="{1B2A23E6-A3FB-4D38-0848-5C526C74EC92}"/>
              </a:ext>
            </a:extLst>
          </p:cNvPr>
          <p:cNvSpPr>
            <a:spLocks noGrp="1"/>
          </p:cNvSpPr>
          <p:nvPr>
            <p:ph sz="quarter" idx="11"/>
          </p:nvPr>
        </p:nvSpPr>
        <p:spPr/>
        <p:txBody>
          <a:bodyPr>
            <a:normAutofit/>
          </a:bodyPr>
          <a:lstStyle/>
          <a:p>
            <a:pPr algn="just">
              <a:defRPr/>
            </a:pPr>
            <a:r>
              <a:rPr lang="en-US" sz="4400" b="1" dirty="0">
                <a:solidFill>
                  <a:srgbClr val="0070C0"/>
                </a:solidFill>
              </a:rPr>
              <a:t>Pointer</a:t>
            </a:r>
            <a:r>
              <a:rPr lang="en-US" sz="4400" dirty="0"/>
              <a:t> is a data type whose value refers to another value stored  elsewhere in computer memory using its address.</a:t>
            </a:r>
          </a:p>
          <a:p>
            <a:pPr algn="just">
              <a:defRPr/>
            </a:pPr>
            <a:endParaRPr lang="en-US" sz="4400" dirty="0"/>
          </a:p>
          <a:p>
            <a:pPr algn="just">
              <a:defRPr/>
            </a:pPr>
            <a:r>
              <a:rPr lang="en-US" sz="4400" dirty="0"/>
              <a:t>The two most important operators used with pointer type are:</a:t>
            </a:r>
          </a:p>
        </p:txBody>
      </p:sp>
      <p:pic>
        <p:nvPicPr>
          <p:cNvPr id="8" name="Picture 7" descr="A close-up of a sign&#10;&#10;Description automatically generated">
            <a:extLst>
              <a:ext uri="{FF2B5EF4-FFF2-40B4-BE49-F238E27FC236}">
                <a16:creationId xmlns:a16="http://schemas.microsoft.com/office/drawing/2014/main" id="{D0E7A851-70F6-48FD-C98B-7ED145F9D1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6396" y="8148626"/>
            <a:ext cx="10151207" cy="2201467"/>
          </a:xfrm>
          <a:prstGeom prst="rect">
            <a:avLst/>
          </a:prstGeom>
        </p:spPr>
      </p:pic>
    </p:spTree>
    <p:extLst>
      <p:ext uri="{BB962C8B-B14F-4D97-AF65-F5344CB8AC3E}">
        <p14:creationId xmlns:p14="http://schemas.microsoft.com/office/powerpoint/2010/main" val="362080285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F93DD-CE87-21B9-9D82-D0ADB444D847}"/>
              </a:ext>
            </a:extLst>
          </p:cNvPr>
          <p:cNvSpPr>
            <a:spLocks noGrp="1"/>
          </p:cNvSpPr>
          <p:nvPr>
            <p:ph type="title"/>
          </p:nvPr>
        </p:nvSpPr>
        <p:spPr/>
        <p:txBody>
          <a:bodyPr>
            <a:normAutofit fontScale="90000"/>
          </a:bodyPr>
          <a:lstStyle/>
          <a:p>
            <a:r>
              <a:rPr lang="en-US" dirty="0"/>
              <a:t>Pointer review</a:t>
            </a:r>
          </a:p>
        </p:txBody>
      </p:sp>
      <p:sp>
        <p:nvSpPr>
          <p:cNvPr id="3" name="Text Placeholder 2">
            <a:extLst>
              <a:ext uri="{FF2B5EF4-FFF2-40B4-BE49-F238E27FC236}">
                <a16:creationId xmlns:a16="http://schemas.microsoft.com/office/drawing/2014/main" id="{DB06621D-3FF9-8D9A-207D-262F19A13C09}"/>
              </a:ext>
            </a:extLst>
          </p:cNvPr>
          <p:cNvSpPr>
            <a:spLocks noGrp="1"/>
          </p:cNvSpPr>
          <p:nvPr>
            <p:ph type="body" sz="quarter" idx="10"/>
          </p:nvPr>
        </p:nvSpPr>
        <p:spPr/>
        <p:txBody>
          <a:bodyPr/>
          <a:lstStyle/>
          <a:p>
            <a:r>
              <a:rPr lang="en-US" dirty="0"/>
              <a:t>Applications</a:t>
            </a:r>
          </a:p>
        </p:txBody>
      </p:sp>
      <p:sp>
        <p:nvSpPr>
          <p:cNvPr id="4" name="Content Placeholder 3">
            <a:extLst>
              <a:ext uri="{FF2B5EF4-FFF2-40B4-BE49-F238E27FC236}">
                <a16:creationId xmlns:a16="http://schemas.microsoft.com/office/drawing/2014/main" id="{1B2A23E6-A3FB-4D38-0848-5C526C74EC92}"/>
              </a:ext>
            </a:extLst>
          </p:cNvPr>
          <p:cNvSpPr>
            <a:spLocks noGrp="1"/>
          </p:cNvSpPr>
          <p:nvPr>
            <p:ph sz="quarter" idx="11"/>
          </p:nvPr>
        </p:nvSpPr>
        <p:spPr/>
        <p:txBody>
          <a:bodyPr>
            <a:normAutofit fontScale="92500" lnSpcReduction="20000"/>
          </a:bodyPr>
          <a:lstStyle/>
          <a:p>
            <a:pPr algn="just"/>
            <a:r>
              <a:rPr lang="en-US" dirty="0"/>
              <a:t>Pointers are frequently used in C, as they have a number of useful applications. Such as:</a:t>
            </a:r>
          </a:p>
          <a:p>
            <a:pPr lvl="1" algn="just">
              <a:buFont typeface="Wingdings" pitchFamily="2" charset="2"/>
              <a:buChar char="Ø"/>
            </a:pPr>
            <a:r>
              <a:rPr lang="en-US" dirty="0"/>
              <a:t>Used to pass information back and forth between a function and its reference point.</a:t>
            </a:r>
          </a:p>
          <a:p>
            <a:pPr lvl="1" algn="just">
              <a:buFont typeface="Wingdings" pitchFamily="2" charset="2"/>
              <a:buChar char="Ø"/>
            </a:pPr>
            <a:r>
              <a:rPr lang="en-US" dirty="0"/>
              <a:t>Enable the programmers to return multiple data items from a function via function arguments or to pass arrays and strings as function arguments</a:t>
            </a:r>
          </a:p>
          <a:p>
            <a:pPr lvl="1" algn="just">
              <a:buFont typeface="Wingdings" pitchFamily="2" charset="2"/>
              <a:buChar char="Ø"/>
            </a:pPr>
            <a:r>
              <a:rPr lang="en-US" dirty="0"/>
              <a:t>Provide an alternate way to access the individual elements of an array</a:t>
            </a:r>
          </a:p>
          <a:p>
            <a:pPr lvl="1" algn="just">
              <a:buFont typeface="Wingdings" pitchFamily="2" charset="2"/>
              <a:buChar char="Ø"/>
            </a:pPr>
            <a:r>
              <a:rPr lang="en-US" dirty="0"/>
              <a:t>Used to create complex data structures, such as trees, linked list, linked stack, linked queue and graphs</a:t>
            </a:r>
          </a:p>
          <a:p>
            <a:pPr lvl="1" algn="just">
              <a:buFont typeface="Wingdings" pitchFamily="2" charset="2"/>
              <a:buChar char="Ø"/>
            </a:pPr>
            <a:r>
              <a:rPr lang="en-US" dirty="0"/>
              <a:t>Used for the dynamic memory allocation of a variable</a:t>
            </a:r>
          </a:p>
          <a:p>
            <a:pPr lvl="1" algn="just"/>
            <a:endParaRPr lang="en-US" dirty="0"/>
          </a:p>
        </p:txBody>
      </p:sp>
    </p:spTree>
    <p:extLst>
      <p:ext uri="{BB962C8B-B14F-4D97-AF65-F5344CB8AC3E}">
        <p14:creationId xmlns:p14="http://schemas.microsoft.com/office/powerpoint/2010/main" val="376719174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F93DD-CE87-21B9-9D82-D0ADB444D847}"/>
              </a:ext>
            </a:extLst>
          </p:cNvPr>
          <p:cNvSpPr>
            <a:spLocks noGrp="1"/>
          </p:cNvSpPr>
          <p:nvPr>
            <p:ph type="title"/>
          </p:nvPr>
        </p:nvSpPr>
        <p:spPr/>
        <p:txBody>
          <a:bodyPr>
            <a:normAutofit fontScale="90000"/>
          </a:bodyPr>
          <a:lstStyle/>
          <a:p>
            <a:r>
              <a:rPr lang="en-US" dirty="0"/>
              <a:t>Pointer review</a:t>
            </a:r>
          </a:p>
        </p:txBody>
      </p:sp>
      <p:sp>
        <p:nvSpPr>
          <p:cNvPr id="3" name="Text Placeholder 2">
            <a:extLst>
              <a:ext uri="{FF2B5EF4-FFF2-40B4-BE49-F238E27FC236}">
                <a16:creationId xmlns:a16="http://schemas.microsoft.com/office/drawing/2014/main" id="{DB06621D-3FF9-8D9A-207D-262F19A13C09}"/>
              </a:ext>
            </a:extLst>
          </p:cNvPr>
          <p:cNvSpPr>
            <a:spLocks noGrp="1"/>
          </p:cNvSpPr>
          <p:nvPr>
            <p:ph type="body" sz="quarter" idx="10"/>
          </p:nvPr>
        </p:nvSpPr>
        <p:spPr/>
        <p:txBody>
          <a:bodyPr/>
          <a:lstStyle/>
          <a:p>
            <a:r>
              <a:rPr lang="en-US" dirty="0"/>
              <a:t>Concept</a:t>
            </a:r>
          </a:p>
        </p:txBody>
      </p:sp>
      <p:sp>
        <p:nvSpPr>
          <p:cNvPr id="4" name="Content Placeholder 3">
            <a:extLst>
              <a:ext uri="{FF2B5EF4-FFF2-40B4-BE49-F238E27FC236}">
                <a16:creationId xmlns:a16="http://schemas.microsoft.com/office/drawing/2014/main" id="{1B2A23E6-A3FB-4D38-0848-5C526C74EC92}"/>
              </a:ext>
            </a:extLst>
          </p:cNvPr>
          <p:cNvSpPr>
            <a:spLocks noGrp="1"/>
          </p:cNvSpPr>
          <p:nvPr>
            <p:ph sz="quarter" idx="11"/>
          </p:nvPr>
        </p:nvSpPr>
        <p:spPr/>
        <p:txBody>
          <a:bodyPr>
            <a:normAutofit fontScale="92500" lnSpcReduction="20000"/>
          </a:bodyPr>
          <a:lstStyle/>
          <a:p>
            <a:pPr algn="just">
              <a:defRPr/>
            </a:pPr>
            <a:r>
              <a:rPr lang="en-US" dirty="0"/>
              <a:t>Declaring pointer variables can be given as below:</a:t>
            </a:r>
          </a:p>
          <a:p>
            <a:pPr algn="just">
              <a:defRPr/>
            </a:pPr>
            <a:endParaRPr lang="en-US" dirty="0"/>
          </a:p>
          <a:p>
            <a:pPr algn="just">
              <a:defRPr/>
            </a:pPr>
            <a:r>
              <a:rPr lang="en-US" dirty="0"/>
              <a:t>For example:</a:t>
            </a:r>
          </a:p>
          <a:p>
            <a:pPr marL="457200" lvl="1" indent="0" algn="just">
              <a:buFontTx/>
              <a:buNone/>
              <a:tabLst>
                <a:tab pos="3206750" algn="l"/>
              </a:tabLst>
              <a:defRPr/>
            </a:pPr>
            <a:r>
              <a:rPr lang="en-US" dirty="0"/>
              <a:t>	</a:t>
            </a:r>
          </a:p>
          <a:p>
            <a:pPr marL="457200" lvl="1" indent="0" algn="just">
              <a:buFontTx/>
              <a:buNone/>
              <a:tabLst>
                <a:tab pos="3206750" algn="l"/>
              </a:tabLst>
              <a:defRPr/>
            </a:pPr>
            <a:endParaRPr lang="en-US" dirty="0"/>
          </a:p>
          <a:p>
            <a:pPr algn="just">
              <a:defRPr/>
            </a:pPr>
            <a:r>
              <a:rPr lang="en-US" dirty="0"/>
              <a:t>In each of the above statements, a pointer variable is declared to point to a variable of the specified data type. </a:t>
            </a:r>
          </a:p>
          <a:p>
            <a:pPr algn="just">
              <a:defRPr/>
            </a:pPr>
            <a:r>
              <a:rPr lang="en-US" dirty="0"/>
              <a:t>Although all these pointers point to different data types, they will occupy the same amount of space in the memory (depends on the platform where the code is going to run).</a:t>
            </a:r>
          </a:p>
          <a:p>
            <a:endParaRPr lang="id-ID" dirty="0"/>
          </a:p>
          <a:p>
            <a:pPr lvl="1" algn="just"/>
            <a:endParaRPr lang="en-US" dirty="0"/>
          </a:p>
        </p:txBody>
      </p:sp>
      <p:pic>
        <p:nvPicPr>
          <p:cNvPr id="6" name="Picture 5" descr="A close-up of a sign&#10;&#10;Description automatically generated">
            <a:extLst>
              <a:ext uri="{FF2B5EF4-FFF2-40B4-BE49-F238E27FC236}">
                <a16:creationId xmlns:a16="http://schemas.microsoft.com/office/drawing/2014/main" id="{C5F7F9D4-4412-64E2-1DD6-60B8A1E8B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8688" y="4391037"/>
            <a:ext cx="5006623" cy="1310144"/>
          </a:xfrm>
          <a:prstGeom prst="rect">
            <a:avLst/>
          </a:prstGeom>
        </p:spPr>
      </p:pic>
      <p:pic>
        <p:nvPicPr>
          <p:cNvPr id="8" name="Picture 7" descr="A close-up of a computer code&#10;&#10;Description automatically generated">
            <a:extLst>
              <a:ext uri="{FF2B5EF4-FFF2-40B4-BE49-F238E27FC236}">
                <a16:creationId xmlns:a16="http://schemas.microsoft.com/office/drawing/2014/main" id="{024158F4-0B95-D0CE-CB5B-B5F4A29F48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4772" y="6424886"/>
            <a:ext cx="3494454" cy="1747227"/>
          </a:xfrm>
          <a:prstGeom prst="rect">
            <a:avLst/>
          </a:prstGeom>
        </p:spPr>
      </p:pic>
    </p:spTree>
    <p:extLst>
      <p:ext uri="{BB962C8B-B14F-4D97-AF65-F5344CB8AC3E}">
        <p14:creationId xmlns:p14="http://schemas.microsoft.com/office/powerpoint/2010/main" val="400105513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F93DD-CE87-21B9-9D82-D0ADB444D847}"/>
              </a:ext>
            </a:extLst>
          </p:cNvPr>
          <p:cNvSpPr>
            <a:spLocks noGrp="1"/>
          </p:cNvSpPr>
          <p:nvPr>
            <p:ph type="title"/>
          </p:nvPr>
        </p:nvSpPr>
        <p:spPr/>
        <p:txBody>
          <a:bodyPr>
            <a:normAutofit fontScale="90000"/>
          </a:bodyPr>
          <a:lstStyle/>
          <a:p>
            <a:r>
              <a:rPr lang="en-US" dirty="0"/>
              <a:t>Pointer review</a:t>
            </a:r>
          </a:p>
        </p:txBody>
      </p:sp>
      <p:sp>
        <p:nvSpPr>
          <p:cNvPr id="3" name="Text Placeholder 2">
            <a:extLst>
              <a:ext uri="{FF2B5EF4-FFF2-40B4-BE49-F238E27FC236}">
                <a16:creationId xmlns:a16="http://schemas.microsoft.com/office/drawing/2014/main" id="{DB06621D-3FF9-8D9A-207D-262F19A13C09}"/>
              </a:ext>
            </a:extLst>
          </p:cNvPr>
          <p:cNvSpPr>
            <a:spLocks noGrp="1"/>
          </p:cNvSpPr>
          <p:nvPr>
            <p:ph type="body" sz="quarter" idx="10"/>
          </p:nvPr>
        </p:nvSpPr>
        <p:spPr/>
        <p:txBody>
          <a:bodyPr/>
          <a:lstStyle/>
          <a:p>
            <a:r>
              <a:rPr lang="en-US" dirty="0"/>
              <a:t>Concept</a:t>
            </a:r>
          </a:p>
        </p:txBody>
      </p:sp>
      <p:sp>
        <p:nvSpPr>
          <p:cNvPr id="4" name="Content Placeholder 3">
            <a:extLst>
              <a:ext uri="{FF2B5EF4-FFF2-40B4-BE49-F238E27FC236}">
                <a16:creationId xmlns:a16="http://schemas.microsoft.com/office/drawing/2014/main" id="{1B2A23E6-A3FB-4D38-0848-5C526C74EC92}"/>
              </a:ext>
            </a:extLst>
          </p:cNvPr>
          <p:cNvSpPr>
            <a:spLocks noGrp="1"/>
          </p:cNvSpPr>
          <p:nvPr>
            <p:ph sz="quarter" idx="11"/>
          </p:nvPr>
        </p:nvSpPr>
        <p:spPr/>
        <p:txBody>
          <a:bodyPr>
            <a:normAutofit lnSpcReduction="10000"/>
          </a:bodyPr>
          <a:lstStyle/>
          <a:p>
            <a:r>
              <a:rPr lang="id-ID" altLang="zh-CN" sz="4400" dirty="0"/>
              <a:t>If </a:t>
            </a:r>
            <a:r>
              <a:rPr lang="id-ID" altLang="zh-CN" sz="4400" dirty="0" err="1"/>
              <a:t>we</a:t>
            </a:r>
            <a:r>
              <a:rPr lang="id-ID" altLang="zh-CN" sz="4400" dirty="0"/>
              <a:t> </a:t>
            </a:r>
            <a:r>
              <a:rPr lang="id-ID" altLang="zh-CN" sz="4400" dirty="0" err="1"/>
              <a:t>have</a:t>
            </a:r>
            <a:r>
              <a:rPr lang="id-ID" altLang="zh-CN" sz="4400" dirty="0"/>
              <a:t> </a:t>
            </a:r>
            <a:r>
              <a:rPr lang="id-ID" altLang="zh-CN" sz="4400" dirty="0" err="1"/>
              <a:t>the</a:t>
            </a:r>
            <a:r>
              <a:rPr lang="id-ID" altLang="zh-CN" sz="4400" dirty="0"/>
              <a:t> </a:t>
            </a:r>
            <a:r>
              <a:rPr lang="id-ID" altLang="zh-CN" sz="4400" dirty="0" err="1"/>
              <a:t>declaration</a:t>
            </a:r>
            <a:r>
              <a:rPr lang="id-ID" altLang="zh-CN" sz="4400" dirty="0"/>
              <a:t>:	</a:t>
            </a:r>
          </a:p>
          <a:p>
            <a:endParaRPr lang="en-US" altLang="zh-CN" sz="4400" dirty="0"/>
          </a:p>
          <a:p>
            <a:r>
              <a:rPr lang="id-ID" altLang="zh-CN" sz="4400" dirty="0" err="1"/>
              <a:t>then</a:t>
            </a:r>
            <a:r>
              <a:rPr lang="id-ID" altLang="zh-CN" sz="4400" dirty="0"/>
              <a:t> x </a:t>
            </a:r>
            <a:r>
              <a:rPr lang="id-ID" altLang="zh-CN" sz="4400" dirty="0" err="1"/>
              <a:t>is</a:t>
            </a:r>
            <a:r>
              <a:rPr lang="id-ID" altLang="zh-CN" sz="4400" dirty="0"/>
              <a:t> </a:t>
            </a:r>
            <a:r>
              <a:rPr lang="id-ID" altLang="zh-CN" sz="4400" dirty="0" err="1"/>
              <a:t>an</a:t>
            </a:r>
            <a:r>
              <a:rPr lang="id-ID" altLang="zh-CN" sz="4400" dirty="0"/>
              <a:t> integer </a:t>
            </a:r>
            <a:r>
              <a:rPr lang="id-ID" altLang="zh-CN" sz="4400" dirty="0" err="1"/>
              <a:t>and</a:t>
            </a:r>
            <a:r>
              <a:rPr lang="id-ID" altLang="zh-CN" sz="4400" dirty="0"/>
              <a:t> </a:t>
            </a:r>
            <a:r>
              <a:rPr lang="id-ID" altLang="zh-CN" sz="4400" dirty="0" err="1"/>
              <a:t>px</a:t>
            </a:r>
            <a:r>
              <a:rPr lang="id-ID" altLang="zh-CN" sz="4400" dirty="0"/>
              <a:t> </a:t>
            </a:r>
            <a:r>
              <a:rPr lang="id-ID" altLang="zh-CN" sz="4400" dirty="0" err="1"/>
              <a:t>is</a:t>
            </a:r>
            <a:r>
              <a:rPr lang="id-ID" altLang="zh-CN" sz="4400" dirty="0"/>
              <a:t> </a:t>
            </a:r>
            <a:r>
              <a:rPr lang="id-ID" altLang="zh-CN" sz="4400" dirty="0" err="1"/>
              <a:t>a</a:t>
            </a:r>
            <a:r>
              <a:rPr lang="id-ID" altLang="zh-CN" sz="4400" dirty="0"/>
              <a:t> </a:t>
            </a:r>
            <a:r>
              <a:rPr lang="id-ID" altLang="zh-CN" sz="4400" b="1" dirty="0" err="1">
                <a:solidFill>
                  <a:srgbClr val="0070C0"/>
                </a:solidFill>
              </a:rPr>
              <a:t>pointer</a:t>
            </a:r>
            <a:r>
              <a:rPr lang="id-ID" altLang="zh-CN" sz="4400" b="1" dirty="0">
                <a:solidFill>
                  <a:srgbClr val="0070C0"/>
                </a:solidFill>
              </a:rPr>
              <a:t> </a:t>
            </a:r>
            <a:r>
              <a:rPr lang="id-ID" altLang="zh-CN" sz="4400" b="1" dirty="0" err="1">
                <a:solidFill>
                  <a:srgbClr val="0070C0"/>
                </a:solidFill>
              </a:rPr>
              <a:t>to</a:t>
            </a:r>
            <a:r>
              <a:rPr lang="id-ID" altLang="zh-CN" sz="4400" b="1" dirty="0">
                <a:solidFill>
                  <a:srgbClr val="0070C0"/>
                </a:solidFill>
              </a:rPr>
              <a:t> </a:t>
            </a:r>
            <a:r>
              <a:rPr lang="id-ID" altLang="zh-CN" sz="4400" b="1" dirty="0" err="1">
                <a:solidFill>
                  <a:srgbClr val="0070C0"/>
                </a:solidFill>
              </a:rPr>
              <a:t>an</a:t>
            </a:r>
            <a:r>
              <a:rPr lang="id-ID" altLang="zh-CN" sz="4400" b="1" dirty="0">
                <a:solidFill>
                  <a:srgbClr val="0070C0"/>
                </a:solidFill>
              </a:rPr>
              <a:t> integer</a:t>
            </a:r>
            <a:r>
              <a:rPr lang="id-ID" altLang="zh-CN" sz="4400" dirty="0"/>
              <a:t>. </a:t>
            </a:r>
            <a:endParaRPr lang="en-US" altLang="zh-CN" sz="4400" dirty="0"/>
          </a:p>
          <a:p>
            <a:r>
              <a:rPr lang="id-ID" altLang="zh-CN" sz="4400" dirty="0"/>
              <a:t>If </a:t>
            </a:r>
            <a:r>
              <a:rPr lang="id-ID" altLang="zh-CN" sz="4400" dirty="0" err="1"/>
              <a:t>we</a:t>
            </a:r>
            <a:r>
              <a:rPr lang="id-ID" altLang="zh-CN" sz="4400" dirty="0"/>
              <a:t> say:</a:t>
            </a:r>
            <a:endParaRPr lang="en-US" altLang="zh-CN" sz="4400" dirty="0"/>
          </a:p>
          <a:p>
            <a:pPr>
              <a:buNone/>
            </a:pPr>
            <a:r>
              <a:rPr lang="id-ID" altLang="zh-CN" sz="4400" dirty="0"/>
              <a:t>	</a:t>
            </a:r>
            <a:r>
              <a:rPr lang="en-US" altLang="zh-CN" sz="4400" dirty="0"/>
              <a:t>	</a:t>
            </a:r>
          </a:p>
          <a:p>
            <a:r>
              <a:rPr lang="id-ID" altLang="zh-CN" sz="4400" dirty="0" err="1"/>
              <a:t>then</a:t>
            </a:r>
            <a:r>
              <a:rPr lang="id-ID" altLang="zh-CN" sz="4400" dirty="0"/>
              <a:t> &amp;x </a:t>
            </a:r>
            <a:r>
              <a:rPr lang="id-ID" altLang="zh-CN" sz="4400" b="1" dirty="0" err="1">
                <a:solidFill>
                  <a:srgbClr val="0070C0"/>
                </a:solidFill>
              </a:rPr>
              <a:t>returns</a:t>
            </a:r>
            <a:r>
              <a:rPr lang="id-ID" altLang="zh-CN" sz="4400" dirty="0"/>
              <a:t> </a:t>
            </a:r>
            <a:r>
              <a:rPr lang="id-ID" altLang="zh-CN" sz="4400" dirty="0" err="1"/>
              <a:t>the</a:t>
            </a:r>
            <a:r>
              <a:rPr lang="id-ID" altLang="zh-CN" sz="4400" dirty="0"/>
              <a:t> </a:t>
            </a:r>
            <a:r>
              <a:rPr lang="id-ID" altLang="zh-CN" sz="4400" b="1" dirty="0" err="1">
                <a:solidFill>
                  <a:srgbClr val="0070C0"/>
                </a:solidFill>
              </a:rPr>
              <a:t>address</a:t>
            </a:r>
            <a:r>
              <a:rPr lang="id-ID" altLang="zh-CN" sz="4400" dirty="0"/>
              <a:t> </a:t>
            </a:r>
            <a:r>
              <a:rPr lang="id-ID" altLang="zh-CN" sz="4400" dirty="0" err="1"/>
              <a:t>of</a:t>
            </a:r>
            <a:r>
              <a:rPr lang="id-ID" altLang="zh-CN" sz="4400" dirty="0"/>
              <a:t> x </a:t>
            </a:r>
            <a:r>
              <a:rPr lang="id-ID" altLang="zh-CN" sz="4400" dirty="0" err="1"/>
              <a:t>and</a:t>
            </a:r>
            <a:r>
              <a:rPr lang="id-ID" altLang="zh-CN" sz="4400" dirty="0"/>
              <a:t> </a:t>
            </a:r>
            <a:r>
              <a:rPr lang="id-ID" altLang="zh-CN" sz="4400" b="1" dirty="0" err="1">
                <a:solidFill>
                  <a:srgbClr val="0070C0"/>
                </a:solidFill>
              </a:rPr>
              <a:t>assigns</a:t>
            </a:r>
            <a:r>
              <a:rPr lang="id-ID" altLang="zh-CN" sz="4400" dirty="0"/>
              <a:t> </a:t>
            </a:r>
            <a:r>
              <a:rPr lang="id-ID" altLang="zh-CN" sz="4400" dirty="0" err="1"/>
              <a:t>it</a:t>
            </a:r>
            <a:r>
              <a:rPr lang="id-ID" altLang="zh-CN" sz="4400" dirty="0"/>
              <a:t> as </a:t>
            </a:r>
            <a:r>
              <a:rPr lang="id-ID" altLang="zh-CN" sz="4400" dirty="0" err="1"/>
              <a:t>the</a:t>
            </a:r>
            <a:r>
              <a:rPr lang="id-ID" altLang="zh-CN" sz="4400" dirty="0"/>
              <a:t> </a:t>
            </a:r>
            <a:r>
              <a:rPr lang="id-ID" altLang="zh-CN" sz="4400" dirty="0" err="1"/>
              <a:t>value</a:t>
            </a:r>
            <a:r>
              <a:rPr lang="id-ID" altLang="zh-CN" sz="4400" dirty="0"/>
              <a:t> </a:t>
            </a:r>
            <a:r>
              <a:rPr lang="id-ID" altLang="zh-CN" sz="4400" dirty="0" err="1"/>
              <a:t>of</a:t>
            </a:r>
            <a:r>
              <a:rPr lang="id-ID" altLang="zh-CN" sz="4400" dirty="0"/>
              <a:t> </a:t>
            </a:r>
            <a:r>
              <a:rPr lang="id-ID" altLang="zh-CN" sz="4400" dirty="0" err="1"/>
              <a:t>px</a:t>
            </a:r>
            <a:r>
              <a:rPr lang="id-ID" altLang="zh-CN" sz="4400" dirty="0"/>
              <a:t>.</a:t>
            </a:r>
          </a:p>
          <a:p>
            <a:endParaRPr lang="id-ID" altLang="zh-CN" sz="4400" dirty="0"/>
          </a:p>
          <a:p>
            <a:r>
              <a:rPr lang="id-ID" altLang="zh-CN" sz="4400" dirty="0"/>
              <a:t>To </a:t>
            </a:r>
            <a:r>
              <a:rPr lang="id-ID" altLang="zh-CN" sz="4400" b="1" dirty="0" err="1">
                <a:solidFill>
                  <a:srgbClr val="0070C0"/>
                </a:solidFill>
              </a:rPr>
              <a:t>assign</a:t>
            </a:r>
            <a:r>
              <a:rPr lang="id-ID" altLang="zh-CN" sz="4400" dirty="0"/>
              <a:t> </a:t>
            </a:r>
            <a:r>
              <a:rPr lang="id-ID" altLang="zh-CN" sz="4400" dirty="0" err="1"/>
              <a:t>a</a:t>
            </a:r>
            <a:r>
              <a:rPr lang="id-ID" altLang="zh-CN" sz="4400" dirty="0"/>
              <a:t> </a:t>
            </a:r>
            <a:r>
              <a:rPr lang="id-ID" altLang="zh-CN" sz="4400" dirty="0" err="1"/>
              <a:t>value</a:t>
            </a:r>
            <a:r>
              <a:rPr lang="id-ID" altLang="zh-CN" sz="4400" dirty="0"/>
              <a:t> </a:t>
            </a:r>
            <a:r>
              <a:rPr lang="id-ID" altLang="zh-CN" sz="4400" dirty="0" err="1"/>
              <a:t>of</a:t>
            </a:r>
            <a:r>
              <a:rPr lang="id-ID" altLang="zh-CN" sz="4400" dirty="0"/>
              <a:t> x </a:t>
            </a:r>
            <a:r>
              <a:rPr lang="id-ID" altLang="zh-CN" sz="4400" dirty="0" err="1"/>
              <a:t>we</a:t>
            </a:r>
            <a:r>
              <a:rPr lang="id-ID" altLang="zh-CN" sz="4400" dirty="0"/>
              <a:t> </a:t>
            </a:r>
            <a:r>
              <a:rPr lang="id-ID" altLang="zh-CN" sz="4400" dirty="0" err="1"/>
              <a:t>can</a:t>
            </a:r>
            <a:r>
              <a:rPr lang="id-ID" altLang="zh-CN" sz="4400" dirty="0"/>
              <a:t> say</a:t>
            </a:r>
            <a:r>
              <a:rPr lang="en-US" altLang="zh-CN" sz="4400" dirty="0"/>
              <a:t>:</a:t>
            </a:r>
          </a:p>
          <a:p>
            <a:endParaRPr lang="id-ID" altLang="zh-CN" sz="4400" dirty="0"/>
          </a:p>
          <a:p>
            <a:pPr>
              <a:buNone/>
            </a:pPr>
            <a:endParaRPr lang="id-ID" sz="4400" dirty="0"/>
          </a:p>
          <a:p>
            <a:endParaRPr lang="id-ID" dirty="0"/>
          </a:p>
          <a:p>
            <a:pPr lvl="1" algn="just"/>
            <a:endParaRPr lang="en-US" dirty="0"/>
          </a:p>
        </p:txBody>
      </p:sp>
      <p:pic>
        <p:nvPicPr>
          <p:cNvPr id="7" name="Picture 6" descr="A close-up of a sign&#10;&#10;Description automatically generated">
            <a:extLst>
              <a:ext uri="{FF2B5EF4-FFF2-40B4-BE49-F238E27FC236}">
                <a16:creationId xmlns:a16="http://schemas.microsoft.com/office/drawing/2014/main" id="{95F8F5FA-5DA4-35FA-A240-1732E029C8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59097" y="3714224"/>
            <a:ext cx="3125860" cy="1913792"/>
          </a:xfrm>
          <a:prstGeom prst="rect">
            <a:avLst/>
          </a:prstGeom>
        </p:spPr>
      </p:pic>
      <p:pic>
        <p:nvPicPr>
          <p:cNvPr id="10" name="Picture 9">
            <a:extLst>
              <a:ext uri="{FF2B5EF4-FFF2-40B4-BE49-F238E27FC236}">
                <a16:creationId xmlns:a16="http://schemas.microsoft.com/office/drawing/2014/main" id="{BA386D87-9D89-AE18-4CD0-BBFBED7C99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0676" y="6959901"/>
            <a:ext cx="4478421" cy="1350635"/>
          </a:xfrm>
          <a:prstGeom prst="rect">
            <a:avLst/>
          </a:prstGeom>
        </p:spPr>
      </p:pic>
      <p:pic>
        <p:nvPicPr>
          <p:cNvPr id="12" name="Picture 11">
            <a:extLst>
              <a:ext uri="{FF2B5EF4-FFF2-40B4-BE49-F238E27FC236}">
                <a16:creationId xmlns:a16="http://schemas.microsoft.com/office/drawing/2014/main" id="{073D6DC4-C1B4-D736-AF71-8530F57CF0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0" y="11090593"/>
            <a:ext cx="8745119" cy="1100015"/>
          </a:xfrm>
          <a:prstGeom prst="rect">
            <a:avLst/>
          </a:prstGeom>
        </p:spPr>
      </p:pic>
    </p:spTree>
    <p:extLst>
      <p:ext uri="{BB962C8B-B14F-4D97-AF65-F5344CB8AC3E}">
        <p14:creationId xmlns:p14="http://schemas.microsoft.com/office/powerpoint/2010/main" val="3070856004"/>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Custom 1">
      <a:majorFont>
        <a:latin typeface="Open Sans"/>
        <a:ea typeface=""/>
        <a:cs typeface=""/>
      </a:majorFont>
      <a:minorFont>
        <a:latin typeface="Open Sans"/>
        <a:ea typeface=""/>
        <a:cs typefac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BINUS Learning Object Slide Template 2023  -  Read-Only" id="{0B9ADDDE-C7FD-42D8-83B7-6621693F3C5D}" vid="{472DF894-1FEC-4319-A5F3-1F8BDBEC1F3D}"/>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21_BasicWhite</Template>
  <TotalTime>81</TotalTime>
  <Words>1131</Words>
  <Application>Microsoft Macintosh PowerPoint</Application>
  <PresentationFormat>Custom</PresentationFormat>
  <Paragraphs>150</Paragraphs>
  <Slides>20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Open Sans</vt:lpstr>
      <vt:lpstr>OCRB</vt:lpstr>
      <vt:lpstr>Arial</vt:lpstr>
      <vt:lpstr>Consolas</vt:lpstr>
      <vt:lpstr>Open Sans Light</vt:lpstr>
      <vt:lpstr>Open Sans ExtraBold</vt:lpstr>
      <vt:lpstr>Wingdings</vt:lpstr>
      <vt:lpstr>Open Sans Semibold</vt:lpstr>
      <vt:lpstr>Courier New</vt:lpstr>
      <vt:lpstr>21_BasicWhite</vt:lpstr>
      <vt:lpstr>POINTER AND ARRAY REVIEW</vt:lpstr>
      <vt:lpstr>LEARNING OUTCOMES</vt:lpstr>
      <vt:lpstr>SUBTOPICS</vt:lpstr>
      <vt:lpstr>Pointer review</vt:lpstr>
      <vt:lpstr>Pointer review</vt:lpstr>
      <vt:lpstr>Pointer review</vt:lpstr>
      <vt:lpstr>Pointer review</vt:lpstr>
      <vt:lpstr>Pointer review</vt:lpstr>
      <vt:lpstr>Pointer review</vt:lpstr>
      <vt:lpstr>Pointer review</vt:lpstr>
      <vt:lpstr>Pointer review</vt:lpstr>
      <vt:lpstr>Array</vt:lpstr>
      <vt:lpstr>Array</vt:lpstr>
      <vt:lpstr>Accessing Array</vt:lpstr>
      <vt:lpstr>Accessing Array</vt:lpstr>
      <vt:lpstr>Accessing Array</vt:lpstr>
      <vt:lpstr>Storing Array value</vt:lpstr>
      <vt:lpstr>Storing Array value</vt:lpstr>
      <vt:lpstr>Storing Array value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HENRY LUCKY</dc:creator>
  <cp:lastModifiedBy>HENRY LUCKY</cp:lastModifiedBy>
  <cp:revision>4</cp:revision>
  <dcterms:created xsi:type="dcterms:W3CDTF">2023-11-17T02:51:40Z</dcterms:created>
  <dcterms:modified xsi:type="dcterms:W3CDTF">2024-01-10T12:34:39Z</dcterms:modified>
</cp:coreProperties>
</file>